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8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9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79" r:id="rId3"/>
    <p:sldMasterId id="2147483700" r:id="rId4"/>
    <p:sldMasterId id="2147483720" r:id="rId5"/>
    <p:sldMasterId id="2147483740" r:id="rId6"/>
    <p:sldMasterId id="2147483760" r:id="rId7"/>
    <p:sldMasterId id="2147483776" r:id="rId8"/>
    <p:sldMasterId id="2147483796" r:id="rId9"/>
    <p:sldMasterId id="2147483816" r:id="rId10"/>
  </p:sldMasterIdLst>
  <p:sldIdLst>
    <p:sldId id="257" r:id="rId11"/>
    <p:sldId id="258" r:id="rId12"/>
    <p:sldId id="259" r:id="rId13"/>
    <p:sldId id="261" r:id="rId14"/>
    <p:sldId id="265" r:id="rId15"/>
    <p:sldId id="266" r:id="rId16"/>
    <p:sldId id="262" r:id="rId17"/>
    <p:sldId id="263" r:id="rId18"/>
    <p:sldId id="264" r:id="rId19"/>
  </p:sldIdLst>
  <p:sldSz cx="9144000" cy="5143500" type="screen16x9"/>
  <p:notesSz cx="6858000" cy="9144000"/>
  <p:defaultTextStyle>
    <a:defPPr>
      <a:defRPr lang="en-US"/>
    </a:defPPr>
    <a:lvl1pPr marL="0" algn="l" defTabSz="9139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74" algn="l" defTabSz="9139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73" algn="l" defTabSz="9139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54" algn="l" defTabSz="9139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944" algn="l" defTabSz="9139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917" algn="l" defTabSz="9139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891" algn="l" defTabSz="9139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880" algn="l" defTabSz="9139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862" algn="l" defTabSz="9139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10" autoAdjust="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AACEE545-22EE-46D2-BDCA-D78FB47E83A3}"/>
              </a:ext>
            </a:extLst>
          </p:cNvPr>
          <p:cNvGrpSpPr/>
          <p:nvPr userDrawn="1"/>
        </p:nvGrpSpPr>
        <p:grpSpPr>
          <a:xfrm>
            <a:off x="593423" y="273207"/>
            <a:ext cx="7957155" cy="4669805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431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02" tIns="45701" rIns="91402" bIns="45701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3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02" tIns="45701" rIns="91402" bIns="45701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1660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 defTabSz="914175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7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1093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20" tIns="45710" rIns="91420" bIns="4571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3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20" tIns="45710" rIns="91420" bIns="4571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165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5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020468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3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3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3106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447700"/>
            <a:ext cx="1944216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2102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8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7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5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2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24380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1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902" y="1731280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3829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 defTabSz="914175" latinLnBrk="1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4"/>
            <a:ext cx="9144000" cy="288032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0" tIns="45710" rIns="9142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75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7" y="1079007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3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87850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9" y="1131590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5" latinLnBrk="1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5" latinLnBrk="1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75" latinLnBrk="1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37273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8139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5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9084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11044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065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22FFB963-600A-4B09-BEA7-E51E718423A6}"/>
              </a:ext>
            </a:extLst>
          </p:cNvPr>
          <p:cNvSpPr/>
          <p:nvPr userDrawn="1"/>
        </p:nvSpPr>
        <p:spPr>
          <a:xfrm>
            <a:off x="294827" y="1241146"/>
            <a:ext cx="1693686" cy="2213942"/>
          </a:xfrm>
          <a:custGeom>
            <a:avLst/>
            <a:gdLst>
              <a:gd name="connsiteX0" fmla="*/ 0 w 2258248"/>
              <a:gd name="connsiteY0" fmla="*/ 0 h 2951923"/>
              <a:gd name="connsiteX1" fmla="*/ 2258248 w 2258248"/>
              <a:gd name="connsiteY1" fmla="*/ 1055076 h 2951923"/>
              <a:gd name="connsiteX2" fmla="*/ 2258248 w 2258248"/>
              <a:gd name="connsiteY2" fmla="*/ 2951923 h 2951923"/>
              <a:gd name="connsiteX3" fmla="*/ 0 w 2258248"/>
              <a:gd name="connsiteY3" fmla="*/ 1896847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0" y="0"/>
                </a:moveTo>
                <a:lnTo>
                  <a:pt x="2258248" y="1055076"/>
                </a:lnTo>
                <a:lnTo>
                  <a:pt x="2258248" y="2951923"/>
                </a:lnTo>
                <a:lnTo>
                  <a:pt x="0" y="189684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EF8BA747-1583-401E-AF36-FFD60CB4E350}"/>
              </a:ext>
            </a:extLst>
          </p:cNvPr>
          <p:cNvSpPr/>
          <p:nvPr userDrawn="1"/>
        </p:nvSpPr>
        <p:spPr>
          <a:xfrm>
            <a:off x="3787932" y="1241146"/>
            <a:ext cx="1693686" cy="2213942"/>
          </a:xfrm>
          <a:custGeom>
            <a:avLst/>
            <a:gdLst>
              <a:gd name="connsiteX0" fmla="*/ 0 w 2258248"/>
              <a:gd name="connsiteY0" fmla="*/ 0 h 2951923"/>
              <a:gd name="connsiteX1" fmla="*/ 2258248 w 2258248"/>
              <a:gd name="connsiteY1" fmla="*/ 1055076 h 2951923"/>
              <a:gd name="connsiteX2" fmla="*/ 2258248 w 2258248"/>
              <a:gd name="connsiteY2" fmla="*/ 2951923 h 2951923"/>
              <a:gd name="connsiteX3" fmla="*/ 0 w 2258248"/>
              <a:gd name="connsiteY3" fmla="*/ 1896847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0" y="0"/>
                </a:moveTo>
                <a:lnTo>
                  <a:pt x="2258248" y="1055076"/>
                </a:lnTo>
                <a:lnTo>
                  <a:pt x="2258248" y="2951923"/>
                </a:lnTo>
                <a:lnTo>
                  <a:pt x="0" y="1896847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905DD365-AA1D-4400-8430-794BD8A5761E}"/>
              </a:ext>
            </a:extLst>
          </p:cNvPr>
          <p:cNvSpPr/>
          <p:nvPr userDrawn="1"/>
        </p:nvSpPr>
        <p:spPr>
          <a:xfrm>
            <a:off x="7281038" y="1241146"/>
            <a:ext cx="1693686" cy="2213942"/>
          </a:xfrm>
          <a:custGeom>
            <a:avLst/>
            <a:gdLst>
              <a:gd name="connsiteX0" fmla="*/ 0 w 2258248"/>
              <a:gd name="connsiteY0" fmla="*/ 0 h 2951923"/>
              <a:gd name="connsiteX1" fmla="*/ 2258248 w 2258248"/>
              <a:gd name="connsiteY1" fmla="*/ 1055076 h 2951923"/>
              <a:gd name="connsiteX2" fmla="*/ 2258248 w 2258248"/>
              <a:gd name="connsiteY2" fmla="*/ 2951923 h 2951923"/>
              <a:gd name="connsiteX3" fmla="*/ 0 w 2258248"/>
              <a:gd name="connsiteY3" fmla="*/ 1896847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0" y="0"/>
                </a:moveTo>
                <a:lnTo>
                  <a:pt x="2258248" y="1055076"/>
                </a:lnTo>
                <a:lnTo>
                  <a:pt x="2258248" y="2951923"/>
                </a:lnTo>
                <a:lnTo>
                  <a:pt x="0" y="189684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ED78DF0-3357-4A11-9789-03E09398E85E}"/>
              </a:ext>
            </a:extLst>
          </p:cNvPr>
          <p:cNvSpPr/>
          <p:nvPr userDrawn="1"/>
        </p:nvSpPr>
        <p:spPr>
          <a:xfrm flipH="1">
            <a:off x="5534485" y="1203874"/>
            <a:ext cx="1693686" cy="2213942"/>
          </a:xfrm>
          <a:custGeom>
            <a:avLst/>
            <a:gdLst>
              <a:gd name="connsiteX0" fmla="*/ 0 w 2258248"/>
              <a:gd name="connsiteY0" fmla="*/ 0 h 2951923"/>
              <a:gd name="connsiteX1" fmla="*/ 2258248 w 2258248"/>
              <a:gd name="connsiteY1" fmla="*/ 1055076 h 2951923"/>
              <a:gd name="connsiteX2" fmla="*/ 2258248 w 2258248"/>
              <a:gd name="connsiteY2" fmla="*/ 2951923 h 2951923"/>
              <a:gd name="connsiteX3" fmla="*/ 0 w 2258248"/>
              <a:gd name="connsiteY3" fmla="*/ 1896847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0" y="0"/>
                </a:moveTo>
                <a:lnTo>
                  <a:pt x="2258248" y="1055076"/>
                </a:lnTo>
                <a:lnTo>
                  <a:pt x="2258248" y="2951923"/>
                </a:lnTo>
                <a:lnTo>
                  <a:pt x="0" y="189684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2942E2D1-91CC-4A39-BA0A-D49AEB72008D}"/>
              </a:ext>
            </a:extLst>
          </p:cNvPr>
          <p:cNvSpPr/>
          <p:nvPr userDrawn="1"/>
        </p:nvSpPr>
        <p:spPr>
          <a:xfrm flipH="1">
            <a:off x="2041379" y="1203874"/>
            <a:ext cx="1693686" cy="2213942"/>
          </a:xfrm>
          <a:custGeom>
            <a:avLst/>
            <a:gdLst>
              <a:gd name="connsiteX0" fmla="*/ 0 w 2258248"/>
              <a:gd name="connsiteY0" fmla="*/ 0 h 2951923"/>
              <a:gd name="connsiteX1" fmla="*/ 2258248 w 2258248"/>
              <a:gd name="connsiteY1" fmla="*/ 1055076 h 2951923"/>
              <a:gd name="connsiteX2" fmla="*/ 2258248 w 2258248"/>
              <a:gd name="connsiteY2" fmla="*/ 2951923 h 2951923"/>
              <a:gd name="connsiteX3" fmla="*/ 0 w 2258248"/>
              <a:gd name="connsiteY3" fmla="*/ 1896847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0" y="0"/>
                </a:moveTo>
                <a:lnTo>
                  <a:pt x="2258248" y="1055076"/>
                </a:lnTo>
                <a:lnTo>
                  <a:pt x="2258248" y="2951923"/>
                </a:lnTo>
                <a:lnTo>
                  <a:pt x="0" y="189684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777E31E9-0AEB-4208-A99B-803DF97DDCD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2647" y="1136788"/>
            <a:ext cx="1693686" cy="2213942"/>
          </a:xfrm>
          <a:custGeom>
            <a:avLst/>
            <a:gdLst>
              <a:gd name="connsiteX0" fmla="*/ 0 w 2258248"/>
              <a:gd name="connsiteY0" fmla="*/ 0 h 2951923"/>
              <a:gd name="connsiteX1" fmla="*/ 2258248 w 2258248"/>
              <a:gd name="connsiteY1" fmla="*/ 1055076 h 2951923"/>
              <a:gd name="connsiteX2" fmla="*/ 2258248 w 2258248"/>
              <a:gd name="connsiteY2" fmla="*/ 2951923 h 2951923"/>
              <a:gd name="connsiteX3" fmla="*/ 0 w 2258248"/>
              <a:gd name="connsiteY3" fmla="*/ 1896847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0" y="0"/>
                </a:moveTo>
                <a:lnTo>
                  <a:pt x="2258248" y="1055076"/>
                </a:lnTo>
                <a:lnTo>
                  <a:pt x="2258248" y="2951923"/>
                </a:lnTo>
                <a:lnTo>
                  <a:pt x="0" y="18968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lIns="68565" tIns="34289" rIns="68565" bIns="34289" anchor="ctr">
            <a:noAutofit/>
          </a:bodyPr>
          <a:lstStyle>
            <a:lvl1pPr marL="0" indent="0" algn="ctr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61856B8-634D-454C-A9CF-0106E18DA1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89199" y="1136788"/>
            <a:ext cx="1693686" cy="2213942"/>
          </a:xfrm>
          <a:custGeom>
            <a:avLst/>
            <a:gdLst>
              <a:gd name="connsiteX0" fmla="*/ 2258248 w 2258248"/>
              <a:gd name="connsiteY0" fmla="*/ 0 h 2951923"/>
              <a:gd name="connsiteX1" fmla="*/ 2258248 w 2258248"/>
              <a:gd name="connsiteY1" fmla="*/ 1896847 h 2951923"/>
              <a:gd name="connsiteX2" fmla="*/ 0 w 2258248"/>
              <a:gd name="connsiteY2" fmla="*/ 2951923 h 2951923"/>
              <a:gd name="connsiteX3" fmla="*/ 0 w 2258248"/>
              <a:gd name="connsiteY3" fmla="*/ 1055076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2258248" y="0"/>
                </a:moveTo>
                <a:lnTo>
                  <a:pt x="2258248" y="1896847"/>
                </a:lnTo>
                <a:lnTo>
                  <a:pt x="0" y="2951923"/>
                </a:lnTo>
                <a:lnTo>
                  <a:pt x="0" y="10550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lIns="68565" tIns="34289" rIns="68565" bIns="34289" anchor="ctr">
            <a:noAutofit/>
          </a:bodyPr>
          <a:lstStyle>
            <a:lvl1pPr marL="0" indent="0" algn="ctr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2B433851-7EAC-4F0B-A95B-A82B9DC79C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35752" y="1136788"/>
            <a:ext cx="1693686" cy="2213942"/>
          </a:xfrm>
          <a:custGeom>
            <a:avLst/>
            <a:gdLst>
              <a:gd name="connsiteX0" fmla="*/ 0 w 2258248"/>
              <a:gd name="connsiteY0" fmla="*/ 0 h 2951923"/>
              <a:gd name="connsiteX1" fmla="*/ 2258248 w 2258248"/>
              <a:gd name="connsiteY1" fmla="*/ 1055076 h 2951923"/>
              <a:gd name="connsiteX2" fmla="*/ 2258248 w 2258248"/>
              <a:gd name="connsiteY2" fmla="*/ 2951923 h 2951923"/>
              <a:gd name="connsiteX3" fmla="*/ 0 w 2258248"/>
              <a:gd name="connsiteY3" fmla="*/ 1896847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0" y="0"/>
                </a:moveTo>
                <a:lnTo>
                  <a:pt x="2258248" y="1055076"/>
                </a:lnTo>
                <a:lnTo>
                  <a:pt x="2258248" y="2951923"/>
                </a:lnTo>
                <a:lnTo>
                  <a:pt x="0" y="18968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lIns="68565" tIns="34289" rIns="68565" bIns="34289" anchor="ctr">
            <a:noAutofit/>
          </a:bodyPr>
          <a:lstStyle>
            <a:lvl1pPr marL="0" indent="0" algn="ctr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AEF80149-A479-46FD-A291-2D03ADF220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82305" y="1136788"/>
            <a:ext cx="1693686" cy="2213942"/>
          </a:xfrm>
          <a:custGeom>
            <a:avLst/>
            <a:gdLst>
              <a:gd name="connsiteX0" fmla="*/ 2258248 w 2258248"/>
              <a:gd name="connsiteY0" fmla="*/ 0 h 2951923"/>
              <a:gd name="connsiteX1" fmla="*/ 2258248 w 2258248"/>
              <a:gd name="connsiteY1" fmla="*/ 1896847 h 2951923"/>
              <a:gd name="connsiteX2" fmla="*/ 0 w 2258248"/>
              <a:gd name="connsiteY2" fmla="*/ 2951923 h 2951923"/>
              <a:gd name="connsiteX3" fmla="*/ 0 w 2258248"/>
              <a:gd name="connsiteY3" fmla="*/ 1055076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2258248" y="0"/>
                </a:moveTo>
                <a:lnTo>
                  <a:pt x="2258248" y="1896847"/>
                </a:lnTo>
                <a:lnTo>
                  <a:pt x="0" y="2951923"/>
                </a:lnTo>
                <a:lnTo>
                  <a:pt x="0" y="10550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lIns="68565" tIns="34289" rIns="68565" bIns="34289" anchor="ctr">
            <a:noAutofit/>
          </a:bodyPr>
          <a:lstStyle>
            <a:lvl1pPr marL="0" indent="0" algn="ctr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B5316920-8C6B-43BF-8451-9EA0570D0B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28859" y="1136788"/>
            <a:ext cx="1693686" cy="2213942"/>
          </a:xfrm>
          <a:custGeom>
            <a:avLst/>
            <a:gdLst>
              <a:gd name="connsiteX0" fmla="*/ 0 w 2258248"/>
              <a:gd name="connsiteY0" fmla="*/ 0 h 2951923"/>
              <a:gd name="connsiteX1" fmla="*/ 2258248 w 2258248"/>
              <a:gd name="connsiteY1" fmla="*/ 1055076 h 2951923"/>
              <a:gd name="connsiteX2" fmla="*/ 2258248 w 2258248"/>
              <a:gd name="connsiteY2" fmla="*/ 2951923 h 2951923"/>
              <a:gd name="connsiteX3" fmla="*/ 0 w 2258248"/>
              <a:gd name="connsiteY3" fmla="*/ 1896847 h 2951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248" h="2951923">
                <a:moveTo>
                  <a:pt x="0" y="0"/>
                </a:moveTo>
                <a:lnTo>
                  <a:pt x="2258248" y="1055076"/>
                </a:lnTo>
                <a:lnTo>
                  <a:pt x="2258248" y="2951923"/>
                </a:lnTo>
                <a:lnTo>
                  <a:pt x="0" y="18968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lIns="68565" tIns="34289" rIns="68565" bIns="34289" anchor="ctr">
            <a:noAutofit/>
          </a:bodyPr>
          <a:lstStyle>
            <a:lvl1pPr marL="0" indent="0" algn="ctr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</p:spTree>
    <p:extLst>
      <p:ext uri="{BB962C8B-B14F-4D97-AF65-F5344CB8AC3E}">
        <p14:creationId xmlns:p14="http://schemas.microsoft.com/office/powerpoint/2010/main" val="28007902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DBB639B-5E7D-4134-8E11-18554BE1EBAE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2" y="3"/>
            <a:ext cx="9143997" cy="5143499"/>
          </a:xfrm>
          <a:custGeom>
            <a:avLst/>
            <a:gdLst>
              <a:gd name="connsiteX0" fmla="*/ 12191996 w 12191996"/>
              <a:gd name="connsiteY0" fmla="*/ 0 h 6857999"/>
              <a:gd name="connsiteX1" fmla="*/ 12191996 w 12191996"/>
              <a:gd name="connsiteY1" fmla="*/ 3562458 h 6857999"/>
              <a:gd name="connsiteX2" fmla="*/ 5 w 12191996"/>
              <a:gd name="connsiteY2" fmla="*/ 6857999 h 6857999"/>
              <a:gd name="connsiteX3" fmla="*/ 0 w 12191996"/>
              <a:gd name="connsiteY3" fmla="*/ 6857999 h 6857999"/>
              <a:gd name="connsiteX4" fmla="*/ 0 w 12191996"/>
              <a:gd name="connsiteY4" fmla="*/ 329554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6" h="6857999">
                <a:moveTo>
                  <a:pt x="12191996" y="0"/>
                </a:moveTo>
                <a:lnTo>
                  <a:pt x="12191996" y="3562458"/>
                </a:lnTo>
                <a:lnTo>
                  <a:pt x="5" y="6857999"/>
                </a:lnTo>
                <a:lnTo>
                  <a:pt x="0" y="6857999"/>
                </a:lnTo>
                <a:lnTo>
                  <a:pt x="0" y="32955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68565" tIns="34289" rIns="68565" bIns="34289" anchor="ctr">
            <a:noAutofit/>
          </a:bodyPr>
          <a:lstStyle>
            <a:lvl1pPr marL="0" indent="0" algn="ctr">
              <a:buNone/>
              <a:defRPr sz="900" baseline="0">
                <a:latin typeface="+mn-lt"/>
                <a:cs typeface="Arial" pitchFamily="34" charset="0"/>
              </a:defRPr>
            </a:lvl1pPr>
            <a:lvl2pPr marL="342827" indent="0">
              <a:buNone/>
              <a:defRPr sz="2100"/>
            </a:lvl2pPr>
            <a:lvl3pPr marL="685665" indent="0">
              <a:buNone/>
              <a:defRPr sz="1800"/>
            </a:lvl3pPr>
            <a:lvl4pPr marL="1028496" indent="0">
              <a:buNone/>
              <a:defRPr sz="1500"/>
            </a:lvl4pPr>
            <a:lvl5pPr marL="1371328" indent="0">
              <a:buNone/>
              <a:defRPr sz="1500"/>
            </a:lvl5pPr>
            <a:lvl6pPr marL="1714166" indent="0">
              <a:buNone/>
              <a:defRPr sz="1500"/>
            </a:lvl6pPr>
            <a:lvl7pPr marL="2056993" indent="0">
              <a:buNone/>
              <a:defRPr sz="1500"/>
            </a:lvl7pPr>
            <a:lvl8pPr marL="2399820" indent="0">
              <a:buNone/>
              <a:defRPr sz="1500"/>
            </a:lvl8pPr>
            <a:lvl9pPr marL="2742647" indent="0">
              <a:buNone/>
              <a:defRPr sz="15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0727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72388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="" xmlns:a16="http://schemas.microsoft.com/office/drawing/2014/main" id="{693C1C97-E8A7-4C21-A435-4EC12178645C}"/>
              </a:ext>
            </a:extLst>
          </p:cNvPr>
          <p:cNvSpPr/>
          <p:nvPr userDrawn="1"/>
        </p:nvSpPr>
        <p:spPr>
          <a:xfrm>
            <a:off x="5132081" y="1332779"/>
            <a:ext cx="3429000" cy="24003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="" xmlns:a16="http://schemas.microsoft.com/office/drawing/2014/main" id="{EE5D01AE-3E42-4A77-B24F-7DCC173A629F}"/>
              </a:ext>
            </a:extLst>
          </p:cNvPr>
          <p:cNvSpPr/>
          <p:nvPr userDrawn="1"/>
        </p:nvSpPr>
        <p:spPr>
          <a:xfrm>
            <a:off x="582919" y="1317929"/>
            <a:ext cx="3429000" cy="24003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4" name="그림 개체 틀 6">
            <a:extLst>
              <a:ext uri="{FF2B5EF4-FFF2-40B4-BE49-F238E27FC236}">
                <a16:creationId xmlns="" xmlns:a16="http://schemas.microsoft.com/office/drawing/2014/main" id="{EE426CAA-D9A5-455F-AB8A-F82EE0F3BE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6968" y="1189400"/>
            <a:ext cx="3429000" cy="2400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8565" tIns="431895" rIns="68565" bIns="34289">
            <a:noAutofit/>
          </a:bodyPr>
          <a:lstStyle>
            <a:lvl1pPr marL="0" marR="0" indent="0" algn="ctr" defTabSz="6856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900" baseline="0">
                <a:latin typeface="+mn-lt"/>
              </a:defRPr>
            </a:lvl1pPr>
          </a:lstStyle>
          <a:p>
            <a:pPr marL="0" marR="0" lvl="0" indent="0" algn="ctr" defTabSz="6856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5" name="그림 개체 틀 6">
            <a:extLst>
              <a:ext uri="{FF2B5EF4-FFF2-40B4-BE49-F238E27FC236}">
                <a16:creationId xmlns="" xmlns:a16="http://schemas.microsoft.com/office/drawing/2014/main" id="{8F472253-0120-4FB9-BA52-1CB6FF1DA8A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4968032" y="1189400"/>
            <a:ext cx="3429000" cy="2400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8565" tIns="431895" rIns="68565" bIns="34289">
            <a:noAutofit/>
          </a:bodyPr>
          <a:lstStyle>
            <a:lvl1pPr marL="0" marR="0" indent="0" algn="ctr" defTabSz="6856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900" baseline="0">
                <a:latin typeface="+mn-lt"/>
              </a:defRPr>
            </a:lvl1pPr>
          </a:lstStyle>
          <a:p>
            <a:pPr marL="0" marR="0" lvl="0" indent="0" algn="ctr" defTabSz="6856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FE9A7BDC-506C-43B9-8E19-A083AACD53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772935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99614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="" xmlns:a16="http://schemas.microsoft.com/office/drawing/2014/main" id="{854972C3-2C73-452B-BFEF-80203D550392}"/>
              </a:ext>
            </a:extLst>
          </p:cNvPr>
          <p:cNvSpPr/>
          <p:nvPr userDrawn="1"/>
        </p:nvSpPr>
        <p:spPr>
          <a:xfrm>
            <a:off x="303615" y="807246"/>
            <a:ext cx="8536781" cy="3529013"/>
          </a:xfrm>
          <a:prstGeom prst="frame">
            <a:avLst>
              <a:gd name="adj1" fmla="val 105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3" name="그림 개체 틀 6">
            <a:extLst>
              <a:ext uri="{FF2B5EF4-FFF2-40B4-BE49-F238E27FC236}">
                <a16:creationId xmlns="" xmlns:a16="http://schemas.microsoft.com/office/drawing/2014/main" id="{2A5476AF-5340-4078-9CEF-0E15D5400AD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4369" y="0"/>
            <a:ext cx="30810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68565" tIns="431895" rIns="68565" bIns="34289">
            <a:noAutofit/>
          </a:bodyPr>
          <a:lstStyle>
            <a:lvl1pPr marL="0" marR="0" indent="0" algn="ctr" defTabSz="6856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900" baseline="0">
                <a:latin typeface="+mn-lt"/>
              </a:defRPr>
            </a:lvl1pPr>
          </a:lstStyle>
          <a:p>
            <a:pPr marL="0" marR="0" lvl="0" indent="0" algn="ctr" defTabSz="6856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3774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31014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="" xmlns:a16="http://schemas.microsoft.com/office/drawing/2014/main" id="{4155FAC4-AFC3-4F64-8DCD-0B51D7CADA93}"/>
              </a:ext>
            </a:extLst>
          </p:cNvPr>
          <p:cNvSpPr/>
          <p:nvPr userDrawn="1"/>
        </p:nvSpPr>
        <p:spPr>
          <a:xfrm>
            <a:off x="135848" y="2938296"/>
            <a:ext cx="4347235" cy="33179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2000">
              <a:solidFill>
                <a:prstClr val="white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CCB0BCC-3AFD-4C49-9A00-8FFA9396D0BB}"/>
              </a:ext>
            </a:extLst>
          </p:cNvPr>
          <p:cNvGrpSpPr/>
          <p:nvPr userDrawn="1"/>
        </p:nvGrpSpPr>
        <p:grpSpPr>
          <a:xfrm>
            <a:off x="595338" y="1125059"/>
            <a:ext cx="3582884" cy="1968552"/>
            <a:chOff x="-548507" y="477868"/>
            <a:chExt cx="11570449" cy="6357177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64F3D345-57F6-42E2-BFC6-9CB42D9D206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DE3FD75A-D49A-430A-9D37-45B8A122D19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D03F115F-2DF3-472C-BD16-147263D2A2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1398DB7-0155-42BB-914C-D2C01314703C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92F0ECF3-AA86-4B1D-8ACE-C15A01FA678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FE407B59-3C2C-4BD5-9578-A10F3F75C30F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="" xmlns:a16="http://schemas.microsoft.com/office/drawing/2014/main" id="{13482FBE-7F6D-46F0-9784-40DB36F0F04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="" xmlns:a16="http://schemas.microsoft.com/office/drawing/2014/main" id="{2AA4F6F4-9B95-4D67-A600-740E1BBA785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en-US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062E479F-E6D0-4A5F-BEAA-7CBEAD18370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="" xmlns:a16="http://schemas.microsoft.com/office/drawing/2014/main" id="{B8CB948F-5AB8-448B-A723-31920F7CCDE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="" xmlns:a16="http://schemas.microsoft.com/office/drawing/2014/main" id="{18E51FD3-57F4-4E5E-9B5C-FFA1002A55A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2C25EA8F-B512-4406-A8AB-5026410828D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482C4231-6EF3-439C-8E24-16CCF53D3FD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99787" y="1231877"/>
            <a:ext cx="2565019" cy="1598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68565" tIns="34289" rIns="68565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27" indent="0">
              <a:buNone/>
              <a:defRPr sz="2100"/>
            </a:lvl2pPr>
            <a:lvl3pPr marL="685665" indent="0">
              <a:buNone/>
              <a:defRPr sz="1800"/>
            </a:lvl3pPr>
            <a:lvl4pPr marL="1028496" indent="0">
              <a:buNone/>
              <a:defRPr sz="1500"/>
            </a:lvl4pPr>
            <a:lvl5pPr marL="1371328" indent="0">
              <a:buNone/>
              <a:defRPr sz="1500"/>
            </a:lvl5pPr>
            <a:lvl6pPr marL="1714166" indent="0">
              <a:buNone/>
              <a:defRPr sz="1500"/>
            </a:lvl6pPr>
            <a:lvl7pPr marL="2056993" indent="0">
              <a:buNone/>
              <a:defRPr sz="1500"/>
            </a:lvl7pPr>
            <a:lvl8pPr marL="2399820" indent="0">
              <a:buNone/>
              <a:defRPr sz="1500"/>
            </a:lvl8pPr>
            <a:lvl9pPr marL="274264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6FB88DE1-CE79-4348-8965-FDA64AEEA9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26411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3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3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3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17255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924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C716E264-12EC-48FB-82AF-7EC44CB3A6F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9756" y="95134"/>
            <a:ext cx="4686302" cy="5048366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lIns="68565" tIns="34289" rIns="68565" bIns="34289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827" indent="0">
              <a:buNone/>
              <a:defRPr sz="2100"/>
            </a:lvl2pPr>
            <a:lvl3pPr marL="685665" indent="0">
              <a:buNone/>
              <a:defRPr sz="1800"/>
            </a:lvl3pPr>
            <a:lvl4pPr marL="1028496" indent="0">
              <a:buNone/>
              <a:defRPr sz="1500"/>
            </a:lvl4pPr>
            <a:lvl5pPr marL="1371328" indent="0">
              <a:buNone/>
              <a:defRPr sz="1500"/>
            </a:lvl5pPr>
            <a:lvl6pPr marL="1714166" indent="0">
              <a:buNone/>
              <a:defRPr sz="1500"/>
            </a:lvl6pPr>
            <a:lvl7pPr marL="2056993" indent="0">
              <a:buNone/>
              <a:defRPr sz="1500"/>
            </a:lvl7pPr>
            <a:lvl8pPr marL="2399820" indent="0">
              <a:buNone/>
              <a:defRPr sz="1500"/>
            </a:lvl8pPr>
            <a:lvl9pPr marL="274264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57514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=""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427537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65" tIns="1430640" rIns="68565" bIns="34289" anchor="ctr"/>
          <a:lstStyle>
            <a:lvl1pPr marL="0" marR="0" indent="0" algn="ctr" defTabSz="6856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4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="" xmlns:a16="http://schemas.microsoft.com/office/drawing/2014/main" id="{F00C50F2-81AD-4E1A-A9B1-7A68EB7994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41517" y="573146"/>
            <a:ext cx="1739423" cy="1721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65" tIns="269939" rIns="68565" bIns="34289" anchor="ctr"/>
          <a:lstStyle>
            <a:lvl1pPr marL="0" marR="0" indent="0" algn="ctr" defTabSz="6856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=""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80622" y="573146"/>
            <a:ext cx="1739423" cy="17215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65" tIns="269939" rIns="68565" bIns="34289" anchor="ctr"/>
          <a:lstStyle>
            <a:lvl1pPr marL="0" marR="0" indent="0" algn="ctr" defTabSz="68563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="" xmlns:a16="http://schemas.microsoft.com/office/drawing/2014/main" id="{DBA1D8C3-6CBB-4A66-8E84-4A19C2CE820C}"/>
              </a:ext>
            </a:extLst>
          </p:cNvPr>
          <p:cNvSpPr/>
          <p:nvPr userDrawn="1"/>
        </p:nvSpPr>
        <p:spPr>
          <a:xfrm>
            <a:off x="4689794" y="412473"/>
            <a:ext cx="2042867" cy="2042867"/>
          </a:xfrm>
          <a:prstGeom prst="frame">
            <a:avLst>
              <a:gd name="adj1" fmla="val 164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="" xmlns:a16="http://schemas.microsoft.com/office/drawing/2014/main" id="{023DAD96-23FD-4BE0-8977-F341A02152C1}"/>
              </a:ext>
            </a:extLst>
          </p:cNvPr>
          <p:cNvSpPr/>
          <p:nvPr userDrawn="1"/>
        </p:nvSpPr>
        <p:spPr>
          <a:xfrm>
            <a:off x="6828899" y="412473"/>
            <a:ext cx="2042867" cy="2042867"/>
          </a:xfrm>
          <a:prstGeom prst="frame">
            <a:avLst>
              <a:gd name="adj1" fmla="val 164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22564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33D1FC1-A995-4009-A918-B06752B41A5D}"/>
              </a:ext>
            </a:extLst>
          </p:cNvPr>
          <p:cNvSpPr/>
          <p:nvPr userDrawn="1"/>
        </p:nvSpPr>
        <p:spPr>
          <a:xfrm>
            <a:off x="0" y="1780444"/>
            <a:ext cx="9144000" cy="24718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="" xmlns:a16="http://schemas.microsoft.com/office/drawing/2014/main" id="{46E0D925-4D03-4269-9479-90AE9F5C7D95}"/>
              </a:ext>
            </a:extLst>
          </p:cNvPr>
          <p:cNvSpPr/>
          <p:nvPr userDrawn="1"/>
        </p:nvSpPr>
        <p:spPr>
          <a:xfrm>
            <a:off x="908130" y="1141754"/>
            <a:ext cx="3749291" cy="3749291"/>
          </a:xfrm>
          <a:prstGeom prst="diamond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BBB72DB5-CE6A-4579-BC00-B09EC56F08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6814" y="1215223"/>
            <a:ext cx="3602334" cy="3602334"/>
          </a:xfrm>
          <a:custGeom>
            <a:avLst/>
            <a:gdLst>
              <a:gd name="connsiteX0" fmla="*/ 2190541 w 4381081"/>
              <a:gd name="connsiteY0" fmla="*/ 0 h 4381081"/>
              <a:gd name="connsiteX1" fmla="*/ 4381081 w 4381081"/>
              <a:gd name="connsiteY1" fmla="*/ 2190541 h 4381081"/>
              <a:gd name="connsiteX2" fmla="*/ 2190541 w 4381081"/>
              <a:gd name="connsiteY2" fmla="*/ 4381081 h 4381081"/>
              <a:gd name="connsiteX3" fmla="*/ 0 w 4381081"/>
              <a:gd name="connsiteY3" fmla="*/ 2190541 h 43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081" h="4381081">
                <a:moveTo>
                  <a:pt x="2190541" y="0"/>
                </a:moveTo>
                <a:lnTo>
                  <a:pt x="4381081" y="2190541"/>
                </a:lnTo>
                <a:lnTo>
                  <a:pt x="2190541" y="4381081"/>
                </a:lnTo>
                <a:lnTo>
                  <a:pt x="0" y="21905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68565" tIns="34289" rIns="68565" bIns="34289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8546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7482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56403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49369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29233473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92613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1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93" y="957491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10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7"/>
          </a:xfrm>
          <a:prstGeom prst="rect">
            <a:avLst/>
          </a:prstGeom>
          <a:noFill/>
        </p:spPr>
        <p:txBody>
          <a:bodyPr wrap="square" lIns="68565" tIns="34289" rIns="68565" bIns="34289" rtlCol="0" anchor="ctr">
            <a:spAutoFit/>
          </a:bodyPr>
          <a:lstStyle/>
          <a:p>
            <a:pPr defTabSz="68563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78287"/>
            <a:ext cx="1674186" cy="588621"/>
          </a:xfrm>
          <a:prstGeom prst="rect">
            <a:avLst/>
          </a:prstGeom>
          <a:noFill/>
        </p:spPr>
        <p:txBody>
          <a:bodyPr wrap="square" lIns="68565" tIns="34289" rIns="68565" bIns="34289" rtlCol="0" anchor="ctr">
            <a:spAutoFit/>
          </a:bodyPr>
          <a:lstStyle/>
          <a:p>
            <a:pPr defTabSz="68563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63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50562"/>
            <a:ext cx="1674000" cy="242372"/>
          </a:xfrm>
          <a:prstGeom prst="rect">
            <a:avLst/>
          </a:prstGeom>
          <a:noFill/>
        </p:spPr>
        <p:txBody>
          <a:bodyPr wrap="square" lIns="68565" tIns="34289" rIns="68565" bIns="34289" rtlCol="0" anchor="ctr">
            <a:spAutoFit/>
          </a:bodyPr>
          <a:lstStyle/>
          <a:p>
            <a:pPr defTabSz="685630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37744"/>
            <a:ext cx="2037972" cy="1038746"/>
          </a:xfrm>
          <a:prstGeom prst="rect">
            <a:avLst/>
          </a:prstGeom>
          <a:noFill/>
        </p:spPr>
        <p:txBody>
          <a:bodyPr wrap="square" lIns="68565" tIns="34289" rIns="68565" bIns="34289" rtlCol="0" anchor="ctr">
            <a:spAutoFit/>
          </a:bodyPr>
          <a:lstStyle/>
          <a:p>
            <a:pPr defTabSz="68563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63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3502149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71" tIns="34289" rIns="68571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301261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71" tIns="34289" rIns="68571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xmlns="" id="{2A49B234-4043-4882-9511-A782AE39971F}"/>
              </a:ext>
            </a:extLst>
          </p:cNvPr>
          <p:cNvSpPr/>
          <p:nvPr userDrawn="1"/>
        </p:nvSpPr>
        <p:spPr>
          <a:xfrm flipH="1">
            <a:off x="8302563" y="4450825"/>
            <a:ext cx="576637" cy="511007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ko-KR" altLang="en-US" sz="200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8FB66C5-532B-4BA1-A4C2-ED9DFB4BC247}"/>
              </a:ext>
            </a:extLst>
          </p:cNvPr>
          <p:cNvSpPr/>
          <p:nvPr userDrawn="1"/>
        </p:nvSpPr>
        <p:spPr>
          <a:xfrm>
            <a:off x="264806" y="4968402"/>
            <a:ext cx="8614389" cy="7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43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447700"/>
            <a:ext cx="1944216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8234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5BFCFFB-F4D3-48F3-9731-232CD11C7A62}"/>
              </a:ext>
            </a:extLst>
          </p:cNvPr>
          <p:cNvSpPr/>
          <p:nvPr userDrawn="1"/>
        </p:nvSpPr>
        <p:spPr>
          <a:xfrm>
            <a:off x="1475093" y="446451"/>
            <a:ext cx="7256977" cy="4250603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xmlns="" id="{0006C776-2F6E-4795-A504-2C728D18AB23}"/>
              </a:ext>
            </a:extLst>
          </p:cNvPr>
          <p:cNvGrpSpPr/>
          <p:nvPr userDrawn="1"/>
        </p:nvGrpSpPr>
        <p:grpSpPr>
          <a:xfrm flipH="1">
            <a:off x="1475090" y="2911444"/>
            <a:ext cx="1748738" cy="1671974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xmlns="" id="{6D67C087-C6DD-42B1-8C43-88BCD548F633}"/>
              </a:ext>
            </a:extLst>
          </p:cNvPr>
          <p:cNvGrpSpPr/>
          <p:nvPr userDrawn="1"/>
        </p:nvGrpSpPr>
        <p:grpSpPr>
          <a:xfrm>
            <a:off x="256718" y="3958933"/>
            <a:ext cx="1440133" cy="956996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77465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71" tIns="34289" rIns="68571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A765983-F416-435E-B895-E419C51F41E5}"/>
              </a:ext>
            </a:extLst>
          </p:cNvPr>
          <p:cNvSpPr/>
          <p:nvPr userDrawn="1"/>
        </p:nvSpPr>
        <p:spPr>
          <a:xfrm>
            <a:off x="0" y="1437624"/>
            <a:ext cx="9144000" cy="2316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7624"/>
            <a:ext cx="4572000" cy="23222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1" tIns="34289" rIns="68571" bIns="34289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E23B1-5B7D-4C32-B584-7C37DA2AB6D9}"/>
              </a:ext>
            </a:extLst>
          </p:cNvPr>
          <p:cNvSpPr/>
          <p:nvPr userDrawn="1"/>
        </p:nvSpPr>
        <p:spPr>
          <a:xfrm>
            <a:off x="0" y="1293037"/>
            <a:ext cx="9144000" cy="108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ko-KR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7536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4479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5414962" cy="5093492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68571" tIns="34289" rIns="68571" bIns="34289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87777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684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302824" tIns="1645674" rIns="68571" bIns="34289" anchor="t">
            <a:noAutofit/>
          </a:bodyPr>
          <a:lstStyle>
            <a:lvl1pPr marL="0" indent="0" algn="l">
              <a:buNone/>
              <a:defRPr sz="1500" baseline="0">
                <a:latin typeface="+mn-lt"/>
                <a:cs typeface="Arial" pitchFamily="34" charset="0"/>
              </a:defRPr>
            </a:lvl1pPr>
            <a:lvl2pPr marL="342848" indent="0">
              <a:buNone/>
              <a:defRPr sz="2100"/>
            </a:lvl2pPr>
            <a:lvl3pPr marL="685698" indent="0">
              <a:buNone/>
              <a:defRPr sz="1800"/>
            </a:lvl3pPr>
            <a:lvl4pPr marL="1028547" indent="0">
              <a:buNone/>
              <a:defRPr sz="1500"/>
            </a:lvl4pPr>
            <a:lvl5pPr marL="1371396" indent="0">
              <a:buNone/>
              <a:defRPr sz="1500"/>
            </a:lvl5pPr>
            <a:lvl6pPr marL="1714247" indent="0">
              <a:buNone/>
              <a:defRPr sz="1500"/>
            </a:lvl6pPr>
            <a:lvl7pPr marL="2057093" indent="0">
              <a:buNone/>
              <a:defRPr sz="1500"/>
            </a:lvl7pPr>
            <a:lvl8pPr marL="2399940" indent="0">
              <a:buNone/>
              <a:defRPr sz="1500"/>
            </a:lvl8pPr>
            <a:lvl9pPr marL="2742788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3386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58962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AC33AD2-2541-4EED-BE36-07BC50CC14A3}"/>
              </a:ext>
            </a:extLst>
          </p:cNvPr>
          <p:cNvSpPr/>
          <p:nvPr userDrawn="1"/>
        </p:nvSpPr>
        <p:spPr>
          <a:xfrm>
            <a:off x="2774822" y="284541"/>
            <a:ext cx="1104089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91A442F-20CA-4E52-BC0A-4A8DC2F4758D}"/>
              </a:ext>
            </a:extLst>
          </p:cNvPr>
          <p:cNvSpPr/>
          <p:nvPr userDrawn="1"/>
        </p:nvSpPr>
        <p:spPr>
          <a:xfrm>
            <a:off x="4056436" y="284541"/>
            <a:ext cx="3903224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2" y="955742"/>
            <a:ext cx="4226667" cy="2228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9" rIns="68571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0288" y="955742"/>
            <a:ext cx="1904189" cy="14323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9" rIns="68571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564" y="3184598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9" rIns="68571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0288" y="3184598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9" rIns="68571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17499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4FCA94-9D4B-4D6C-AEDA-E106A18D1007}"/>
              </a:ext>
            </a:extLst>
          </p:cNvPr>
          <p:cNvSpPr/>
          <p:nvPr userDrawn="1"/>
        </p:nvSpPr>
        <p:spPr>
          <a:xfrm>
            <a:off x="0" y="2953494"/>
            <a:ext cx="9144000" cy="21900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9" rIns="68571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98"/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8FBAC0C-90AE-4BF6-BD45-2223214B1DE3}"/>
              </a:ext>
            </a:extLst>
          </p:cNvPr>
          <p:cNvGrpSpPr/>
          <p:nvPr userDrawn="1"/>
        </p:nvGrpSpPr>
        <p:grpSpPr>
          <a:xfrm flipH="1">
            <a:off x="541609" y="1146848"/>
            <a:ext cx="3305402" cy="3510936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71" tIns="34289" rIns="68571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xmlns="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730014" y="1291350"/>
            <a:ext cx="3020795" cy="238570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68571" tIns="34289" rIns="68571" bIns="34289"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22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575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8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7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5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20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2560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13612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xmlns="" id="{4BDBA62A-FFB9-4EAA-A845-F9E7FBE1656D}"/>
              </a:ext>
            </a:extLst>
          </p:cNvPr>
          <p:cNvGrpSpPr/>
          <p:nvPr userDrawn="1"/>
        </p:nvGrpSpPr>
        <p:grpSpPr>
          <a:xfrm>
            <a:off x="638103" y="1493736"/>
            <a:ext cx="1595147" cy="2755253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xmlns="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8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xmlns="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8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xmlns="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xmlns="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xmlns="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xmlns="" id="{32032593-70A5-4ED1-86D3-FEE66C4BEB96}"/>
              </a:ext>
            </a:extLst>
          </p:cNvPr>
          <p:cNvGrpSpPr/>
          <p:nvPr userDrawn="1"/>
        </p:nvGrpSpPr>
        <p:grpSpPr>
          <a:xfrm>
            <a:off x="2571213" y="1468335"/>
            <a:ext cx="1595147" cy="2755253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xmlns="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8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xmlns="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8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xmlns="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xmlns="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xmlns="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67027" y="1680854"/>
            <a:ext cx="795685" cy="21791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1" tIns="34289" rIns="68571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2133" y="1717525"/>
            <a:ext cx="815282" cy="2179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1" tIns="34289" rIns="68571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CE0A9AE1-D462-4ABF-9729-E8E271CD12A0}"/>
              </a:ext>
            </a:extLst>
          </p:cNvPr>
          <p:cNvGrpSpPr/>
          <p:nvPr userDrawn="1"/>
        </p:nvGrpSpPr>
        <p:grpSpPr>
          <a:xfrm>
            <a:off x="1558340" y="1364966"/>
            <a:ext cx="1728217" cy="2985103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xmlns="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8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xmlns="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98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xmlns="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xmlns="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xmlns="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3087" y="1613695"/>
            <a:ext cx="1517540" cy="235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71" tIns="34289" rIns="68571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xmlns="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71" tIns="34289" rIns="68571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292239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9" rIns="68571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98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3706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55354B6-B79C-4894-8DA7-39CD6A2C1092}"/>
              </a:ext>
            </a:extLst>
          </p:cNvPr>
          <p:cNvGrpSpPr/>
          <p:nvPr userDrawn="1"/>
        </p:nvGrpSpPr>
        <p:grpSpPr>
          <a:xfrm>
            <a:off x="130836" y="195763"/>
            <a:ext cx="7807988" cy="4289961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en-US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xmlns="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98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2115A9E9-2E59-4B6C-9C89-677AEDCCBEB1}"/>
              </a:ext>
            </a:extLst>
          </p:cNvPr>
          <p:cNvGrpSpPr/>
          <p:nvPr userDrawn="1"/>
        </p:nvGrpSpPr>
        <p:grpSpPr>
          <a:xfrm>
            <a:off x="226399" y="3636167"/>
            <a:ext cx="8708773" cy="1498086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xmlns="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98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98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98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98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98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98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98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98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defTabSz="685698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22A7F03-F3AA-46A2-8427-67785E38DD35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A9B5A12-9FE3-4BF4-BCA3-DE13349AE2A7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7186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xmlns="" id="{0E7A2DE7-B0EB-4D89-B51F-B339A80D12A3}"/>
              </a:ext>
            </a:extLst>
          </p:cNvPr>
          <p:cNvGrpSpPr/>
          <p:nvPr userDrawn="1"/>
        </p:nvGrpSpPr>
        <p:grpSpPr>
          <a:xfrm flipH="1">
            <a:off x="258114" y="3777061"/>
            <a:ext cx="1298988" cy="1241966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98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C61428A-0908-4E6B-AD6C-D85BB75BBED1}"/>
              </a:ext>
            </a:extLst>
          </p:cNvPr>
          <p:cNvSpPr/>
          <p:nvPr userDrawn="1"/>
        </p:nvSpPr>
        <p:spPr>
          <a:xfrm>
            <a:off x="258114" y="279533"/>
            <a:ext cx="8627772" cy="4604614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69652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49368"/>
            <a:ext cx="8679898" cy="543185"/>
          </a:xfrm>
          <a:prstGeom prst="rect">
            <a:avLst/>
          </a:prstGeom>
        </p:spPr>
        <p:txBody>
          <a:bodyPr lIns="68571" tIns="34289" rIns="68571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99782887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92613"/>
            <a:ext cx="8679898" cy="543185"/>
          </a:xfrm>
          <a:prstGeom prst="rect">
            <a:avLst/>
          </a:prstGeom>
        </p:spPr>
        <p:txBody>
          <a:bodyPr lIns="68571" tIns="34289" rIns="68571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1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9" y="957491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9" rIns="68571" bIns="34289" rtlCol="0" anchor="ctr"/>
          <a:lstStyle/>
          <a:p>
            <a:pPr algn="ctr" defTabSz="685698"/>
            <a:endParaRPr lang="ko-KR" altLang="en-US" sz="10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7"/>
          </a:xfrm>
          <a:prstGeom prst="rect">
            <a:avLst/>
          </a:prstGeom>
          <a:noFill/>
        </p:spPr>
        <p:txBody>
          <a:bodyPr wrap="square" lIns="68571" tIns="34289" rIns="68571" bIns="34289" rtlCol="0" anchor="ctr">
            <a:spAutoFit/>
          </a:bodyPr>
          <a:lstStyle/>
          <a:p>
            <a:pPr defTabSz="685698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533778" y="1578287"/>
            <a:ext cx="1674186" cy="588621"/>
          </a:xfrm>
          <a:prstGeom prst="rect">
            <a:avLst/>
          </a:prstGeom>
          <a:noFill/>
        </p:spPr>
        <p:txBody>
          <a:bodyPr wrap="square" lIns="68571" tIns="34289" rIns="68571" bIns="34289" rtlCol="0" anchor="ctr">
            <a:spAutoFit/>
          </a:bodyPr>
          <a:lstStyle/>
          <a:p>
            <a:pPr defTabSz="685698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698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540922" y="4350562"/>
            <a:ext cx="1674000" cy="242372"/>
          </a:xfrm>
          <a:prstGeom prst="rect">
            <a:avLst/>
          </a:prstGeom>
          <a:noFill/>
        </p:spPr>
        <p:txBody>
          <a:bodyPr wrap="square" lIns="68571" tIns="34289" rIns="68571" bIns="34289" rtlCol="0" anchor="ctr">
            <a:spAutoFit/>
          </a:bodyPr>
          <a:lstStyle/>
          <a:p>
            <a:pPr defTabSz="685698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540922" y="3337744"/>
            <a:ext cx="2037972" cy="1038746"/>
          </a:xfrm>
          <a:prstGeom prst="rect">
            <a:avLst/>
          </a:prstGeom>
          <a:noFill/>
        </p:spPr>
        <p:txBody>
          <a:bodyPr wrap="square" lIns="68571" tIns="34289" rIns="68571" bIns="34289" rtlCol="0" anchor="ctr">
            <a:spAutoFit/>
          </a:bodyPr>
          <a:lstStyle/>
          <a:p>
            <a:pPr defTabSz="685698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698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6286946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2466599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xmlns="" id="{2A49B234-4043-4882-9511-A782AE39971F}"/>
              </a:ext>
            </a:extLst>
          </p:cNvPr>
          <p:cNvSpPr/>
          <p:nvPr userDrawn="1"/>
        </p:nvSpPr>
        <p:spPr>
          <a:xfrm flipH="1">
            <a:off x="8302557" y="4450819"/>
            <a:ext cx="576637" cy="511007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200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8FB66C5-532B-4BA1-A4C2-ED9DFB4BC247}"/>
              </a:ext>
            </a:extLst>
          </p:cNvPr>
          <p:cNvSpPr/>
          <p:nvPr userDrawn="1"/>
        </p:nvSpPr>
        <p:spPr>
          <a:xfrm>
            <a:off x="264806" y="4968402"/>
            <a:ext cx="8614389" cy="7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1518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5BFCFFB-F4D3-48F3-9731-232CD11C7A62}"/>
              </a:ext>
            </a:extLst>
          </p:cNvPr>
          <p:cNvSpPr/>
          <p:nvPr userDrawn="1"/>
        </p:nvSpPr>
        <p:spPr>
          <a:xfrm>
            <a:off x="1475090" y="446449"/>
            <a:ext cx="7256977" cy="4250603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xmlns="" id="{0006C776-2F6E-4795-A504-2C728D18AB23}"/>
              </a:ext>
            </a:extLst>
          </p:cNvPr>
          <p:cNvGrpSpPr/>
          <p:nvPr userDrawn="1"/>
        </p:nvGrpSpPr>
        <p:grpSpPr>
          <a:xfrm flipH="1">
            <a:off x="1475090" y="2911444"/>
            <a:ext cx="1748738" cy="1671974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xmlns="" id="{6D67C087-C6DD-42B1-8C43-88BCD548F633}"/>
              </a:ext>
            </a:extLst>
          </p:cNvPr>
          <p:cNvGrpSpPr/>
          <p:nvPr userDrawn="1"/>
        </p:nvGrpSpPr>
        <p:grpSpPr>
          <a:xfrm>
            <a:off x="256716" y="3958931"/>
            <a:ext cx="1440133" cy="956996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832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1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902" y="1731280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68609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A765983-F416-435E-B895-E419C51F41E5}"/>
              </a:ext>
            </a:extLst>
          </p:cNvPr>
          <p:cNvSpPr/>
          <p:nvPr userDrawn="1"/>
        </p:nvSpPr>
        <p:spPr>
          <a:xfrm>
            <a:off x="0" y="1437624"/>
            <a:ext cx="9144000" cy="2316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7624"/>
            <a:ext cx="4572000" cy="23222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E23B1-5B7D-4C32-B584-7C37DA2AB6D9}"/>
              </a:ext>
            </a:extLst>
          </p:cNvPr>
          <p:cNvSpPr/>
          <p:nvPr userDrawn="1"/>
        </p:nvSpPr>
        <p:spPr>
          <a:xfrm>
            <a:off x="0" y="1293037"/>
            <a:ext cx="9144000" cy="108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89707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06925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5414962" cy="5093492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68580" tIns="34290" rIns="68580" bIns="34290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41483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33928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303020" tIns="1645920" rIns="68580" bIns="34290" anchor="t">
            <a:noAutofit/>
          </a:bodyPr>
          <a:lstStyle>
            <a:lvl1pPr marL="0" indent="0" algn="l">
              <a:buNone/>
              <a:defRPr sz="1500" baseline="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8333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22180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AC33AD2-2541-4EED-BE36-07BC50CC14A3}"/>
              </a:ext>
            </a:extLst>
          </p:cNvPr>
          <p:cNvSpPr/>
          <p:nvPr userDrawn="1"/>
        </p:nvSpPr>
        <p:spPr>
          <a:xfrm>
            <a:off x="2774816" y="284535"/>
            <a:ext cx="1104089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91A442F-20CA-4E52-BC0A-4A8DC2F4758D}"/>
              </a:ext>
            </a:extLst>
          </p:cNvPr>
          <p:cNvSpPr/>
          <p:nvPr userDrawn="1"/>
        </p:nvSpPr>
        <p:spPr>
          <a:xfrm>
            <a:off x="4056434" y="284535"/>
            <a:ext cx="3903224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955742"/>
            <a:ext cx="4226667" cy="2228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0282" y="955742"/>
            <a:ext cx="1904189" cy="14323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562" y="3184592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0282" y="3184592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31345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4FCA94-9D4B-4D6C-AEDA-E106A18D1007}"/>
              </a:ext>
            </a:extLst>
          </p:cNvPr>
          <p:cNvSpPr/>
          <p:nvPr userDrawn="1"/>
        </p:nvSpPr>
        <p:spPr>
          <a:xfrm>
            <a:off x="0" y="2953494"/>
            <a:ext cx="9144000" cy="21900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8FBAC0C-90AE-4BF6-BD45-2223214B1DE3}"/>
              </a:ext>
            </a:extLst>
          </p:cNvPr>
          <p:cNvGrpSpPr/>
          <p:nvPr userDrawn="1"/>
        </p:nvGrpSpPr>
        <p:grpSpPr>
          <a:xfrm flipH="1">
            <a:off x="541609" y="1146848"/>
            <a:ext cx="3305402" cy="3510936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xmlns="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730014" y="1291348"/>
            <a:ext cx="3020795" cy="238570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68580" tIns="34290" rIns="68580" bIns="34290"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36947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3084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729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latinLnBrk="1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4"/>
            <a:ext cx="9144000" cy="288032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2" tIns="45701" rIns="91402" bIns="457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7" y="1079007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47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0075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xmlns="" id="{4BDBA62A-FFB9-4EAA-A845-F9E7FBE1656D}"/>
              </a:ext>
            </a:extLst>
          </p:cNvPr>
          <p:cNvGrpSpPr/>
          <p:nvPr userDrawn="1"/>
        </p:nvGrpSpPr>
        <p:grpSpPr>
          <a:xfrm>
            <a:off x="638097" y="1493733"/>
            <a:ext cx="1595147" cy="2755253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xmlns="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xmlns="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xmlns="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xmlns="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xmlns="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xmlns="" id="{32032593-70A5-4ED1-86D3-FEE66C4BEB96}"/>
              </a:ext>
            </a:extLst>
          </p:cNvPr>
          <p:cNvGrpSpPr/>
          <p:nvPr userDrawn="1"/>
        </p:nvGrpSpPr>
        <p:grpSpPr>
          <a:xfrm>
            <a:off x="2571207" y="1468332"/>
            <a:ext cx="1595147" cy="2755253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xmlns="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xmlns="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xmlns="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xmlns="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xmlns="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67021" y="1680852"/>
            <a:ext cx="795685" cy="21791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2133" y="1717525"/>
            <a:ext cx="815282" cy="2179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CE0A9AE1-D462-4ABF-9729-E8E271CD12A0}"/>
              </a:ext>
            </a:extLst>
          </p:cNvPr>
          <p:cNvGrpSpPr/>
          <p:nvPr userDrawn="1"/>
        </p:nvGrpSpPr>
        <p:grpSpPr>
          <a:xfrm>
            <a:off x="1558338" y="1364962"/>
            <a:ext cx="1728217" cy="2985103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xmlns="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xmlns="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xmlns="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xmlns="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xmlns="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3086" y="1613689"/>
            <a:ext cx="1517540" cy="235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80" tIns="34290" rIns="68580" bIns="34290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xmlns="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2714130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76893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55354B6-B79C-4894-8DA7-39CD6A2C1092}"/>
              </a:ext>
            </a:extLst>
          </p:cNvPr>
          <p:cNvGrpSpPr/>
          <p:nvPr userDrawn="1"/>
        </p:nvGrpSpPr>
        <p:grpSpPr>
          <a:xfrm>
            <a:off x="130836" y="195762"/>
            <a:ext cx="7807988" cy="4289961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xmlns="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2115A9E9-2E59-4B6C-9C89-677AEDCCBEB1}"/>
              </a:ext>
            </a:extLst>
          </p:cNvPr>
          <p:cNvGrpSpPr/>
          <p:nvPr userDrawn="1"/>
        </p:nvGrpSpPr>
        <p:grpSpPr>
          <a:xfrm>
            <a:off x="226393" y="3636167"/>
            <a:ext cx="8708773" cy="1498086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xmlns="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800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defTabSz="685800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22A7F03-F3AA-46A2-8427-67785E38DD35}"/>
              </a:ext>
            </a:extLst>
          </p:cNvPr>
          <p:cNvSpPr/>
          <p:nvPr userDrawn="1"/>
        </p:nvSpPr>
        <p:spPr>
          <a:xfrm>
            <a:off x="1152538" y="439765"/>
            <a:ext cx="5773364" cy="35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A9B5A12-9FE3-4BF4-BCA3-DE13349AE2A7}"/>
              </a:ext>
            </a:extLst>
          </p:cNvPr>
          <p:cNvSpPr/>
          <p:nvPr userDrawn="1"/>
        </p:nvSpPr>
        <p:spPr>
          <a:xfrm>
            <a:off x="1152538" y="439765"/>
            <a:ext cx="5773364" cy="352065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0127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xmlns="" id="{0E7A2DE7-B0EB-4D89-B51F-B339A80D12A3}"/>
              </a:ext>
            </a:extLst>
          </p:cNvPr>
          <p:cNvGrpSpPr/>
          <p:nvPr userDrawn="1"/>
        </p:nvGrpSpPr>
        <p:grpSpPr>
          <a:xfrm flipH="1">
            <a:off x="258114" y="3777061"/>
            <a:ext cx="1298988" cy="1241966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800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C61428A-0908-4E6B-AD6C-D85BB75BBED1}"/>
              </a:ext>
            </a:extLst>
          </p:cNvPr>
          <p:cNvSpPr/>
          <p:nvPr userDrawn="1"/>
        </p:nvSpPr>
        <p:spPr>
          <a:xfrm>
            <a:off x="258114" y="279533"/>
            <a:ext cx="8627772" cy="4604614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99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49362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2570786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ko-KR" altLang="en-US" sz="10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533778" y="1220216"/>
            <a:ext cx="1674186" cy="407804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defTabSz="68580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defTabSz="68580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80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540922" y="4352482"/>
            <a:ext cx="1674000" cy="238527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defTabSz="685800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540922" y="3337744"/>
            <a:ext cx="2037972" cy="1038746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spAutoFit/>
          </a:bodyPr>
          <a:lstStyle/>
          <a:p>
            <a:pPr defTabSz="68580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80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67658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9" y="1131590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967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2" tIns="34289" rIns="68552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5176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2" tIns="34289" rIns="68552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xmlns="" id="{2A49B234-4043-4882-9511-A782AE39971F}"/>
              </a:ext>
            </a:extLst>
          </p:cNvPr>
          <p:cNvSpPr/>
          <p:nvPr userDrawn="1"/>
        </p:nvSpPr>
        <p:spPr>
          <a:xfrm flipH="1">
            <a:off x="8302576" y="4450838"/>
            <a:ext cx="576637" cy="511007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ko-KR" altLang="en-US" sz="200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8FB66C5-532B-4BA1-A4C2-ED9DFB4BC247}"/>
              </a:ext>
            </a:extLst>
          </p:cNvPr>
          <p:cNvSpPr/>
          <p:nvPr userDrawn="1"/>
        </p:nvSpPr>
        <p:spPr>
          <a:xfrm>
            <a:off x="264806" y="4968402"/>
            <a:ext cx="8614389" cy="7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1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A154925-98A8-49FD-BE84-A5D751523852}"/>
              </a:ext>
            </a:extLst>
          </p:cNvPr>
          <p:cNvGrpSpPr/>
          <p:nvPr userDrawn="1"/>
        </p:nvGrpSpPr>
        <p:grpSpPr>
          <a:xfrm>
            <a:off x="1969134" y="292911"/>
            <a:ext cx="5205743" cy="3055088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773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5BFCFFB-F4D3-48F3-9731-232CD11C7A62}"/>
              </a:ext>
            </a:extLst>
          </p:cNvPr>
          <p:cNvSpPr/>
          <p:nvPr userDrawn="1"/>
        </p:nvSpPr>
        <p:spPr>
          <a:xfrm>
            <a:off x="1475093" y="446451"/>
            <a:ext cx="7256977" cy="4250603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xmlns="" id="{0006C776-2F6E-4795-A504-2C728D18AB23}"/>
              </a:ext>
            </a:extLst>
          </p:cNvPr>
          <p:cNvGrpSpPr/>
          <p:nvPr userDrawn="1"/>
        </p:nvGrpSpPr>
        <p:grpSpPr>
          <a:xfrm flipH="1">
            <a:off x="1475090" y="2911444"/>
            <a:ext cx="1748738" cy="1671974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xmlns="" id="{6D67C087-C6DD-42B1-8C43-88BCD548F633}"/>
              </a:ext>
            </a:extLst>
          </p:cNvPr>
          <p:cNvGrpSpPr/>
          <p:nvPr userDrawn="1"/>
        </p:nvGrpSpPr>
        <p:grpSpPr>
          <a:xfrm>
            <a:off x="256718" y="3958933"/>
            <a:ext cx="1440133" cy="956996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487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2" tIns="34289" rIns="68552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A765983-F416-435E-B895-E419C51F41E5}"/>
              </a:ext>
            </a:extLst>
          </p:cNvPr>
          <p:cNvSpPr/>
          <p:nvPr userDrawn="1"/>
        </p:nvSpPr>
        <p:spPr>
          <a:xfrm>
            <a:off x="0" y="1437624"/>
            <a:ext cx="9144000" cy="2316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7624"/>
            <a:ext cx="4572000" cy="23222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2" tIns="34289" rIns="68552" bIns="34289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E23B1-5B7D-4C32-B584-7C37DA2AB6D9}"/>
              </a:ext>
            </a:extLst>
          </p:cNvPr>
          <p:cNvSpPr/>
          <p:nvPr userDrawn="1"/>
        </p:nvSpPr>
        <p:spPr>
          <a:xfrm>
            <a:off x="0" y="1293037"/>
            <a:ext cx="9144000" cy="108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ko-KR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89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4716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5414962" cy="5093492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68552" tIns="34289" rIns="68552" bIns="34289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127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9859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302395" tIns="1645141" rIns="68552" bIns="34289" anchor="t">
            <a:noAutofit/>
          </a:bodyPr>
          <a:lstStyle>
            <a:lvl1pPr marL="0" indent="0" algn="l">
              <a:buNone/>
              <a:defRPr sz="1500" baseline="0">
                <a:latin typeface="+mn-lt"/>
                <a:cs typeface="Arial" pitchFamily="34" charset="0"/>
              </a:defRPr>
            </a:lvl1pPr>
            <a:lvl2pPr marL="342731" indent="0">
              <a:buNone/>
              <a:defRPr sz="2100"/>
            </a:lvl2pPr>
            <a:lvl3pPr marL="685477" indent="0">
              <a:buNone/>
              <a:defRPr sz="1800"/>
            </a:lvl3pPr>
            <a:lvl4pPr marL="1028216" indent="0">
              <a:buNone/>
              <a:defRPr sz="1500"/>
            </a:lvl4pPr>
            <a:lvl5pPr marL="1370954" indent="0">
              <a:buNone/>
              <a:defRPr sz="1500"/>
            </a:lvl5pPr>
            <a:lvl6pPr marL="1713701" indent="0">
              <a:buNone/>
              <a:defRPr sz="1500"/>
            </a:lvl6pPr>
            <a:lvl7pPr marL="2056430" indent="0">
              <a:buNone/>
              <a:defRPr sz="1500"/>
            </a:lvl7pPr>
            <a:lvl8pPr marL="2399160" indent="0">
              <a:buNone/>
              <a:defRPr sz="1500"/>
            </a:lvl8pPr>
            <a:lvl9pPr marL="2741891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828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929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AC33AD2-2541-4EED-BE36-07BC50CC14A3}"/>
              </a:ext>
            </a:extLst>
          </p:cNvPr>
          <p:cNvSpPr/>
          <p:nvPr userDrawn="1"/>
        </p:nvSpPr>
        <p:spPr>
          <a:xfrm>
            <a:off x="2774835" y="284543"/>
            <a:ext cx="1104089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91A442F-20CA-4E52-BC0A-4A8DC2F4758D}"/>
              </a:ext>
            </a:extLst>
          </p:cNvPr>
          <p:cNvSpPr/>
          <p:nvPr userDrawn="1"/>
        </p:nvSpPr>
        <p:spPr>
          <a:xfrm>
            <a:off x="4056436" y="284543"/>
            <a:ext cx="3903224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2" y="955742"/>
            <a:ext cx="4226667" cy="2228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2" tIns="34289" rIns="68552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0301" y="955742"/>
            <a:ext cx="1904189" cy="14323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2" tIns="34289" rIns="68552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564" y="3184611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2" tIns="34289" rIns="68552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0301" y="3184611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2" tIns="34289" rIns="68552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688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4FCA94-9D4B-4D6C-AEDA-E106A18D1007}"/>
              </a:ext>
            </a:extLst>
          </p:cNvPr>
          <p:cNvSpPr/>
          <p:nvPr userDrawn="1"/>
        </p:nvSpPr>
        <p:spPr>
          <a:xfrm>
            <a:off x="0" y="2953494"/>
            <a:ext cx="9144000" cy="21900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2" tIns="34289" rIns="68552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477"/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8FBAC0C-90AE-4BF6-BD45-2223214B1DE3}"/>
              </a:ext>
            </a:extLst>
          </p:cNvPr>
          <p:cNvGrpSpPr/>
          <p:nvPr userDrawn="1"/>
        </p:nvGrpSpPr>
        <p:grpSpPr>
          <a:xfrm flipH="1">
            <a:off x="541609" y="1146848"/>
            <a:ext cx="3305402" cy="3510936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2" tIns="34289" rIns="68552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xmlns="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730014" y="1291350"/>
            <a:ext cx="3020795" cy="238570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68552" tIns="34289" rIns="68552" bIns="34289"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4808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8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0875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446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xmlns="" id="{4BDBA62A-FFB9-4EAA-A845-F9E7FBE1656D}"/>
              </a:ext>
            </a:extLst>
          </p:cNvPr>
          <p:cNvGrpSpPr/>
          <p:nvPr userDrawn="1"/>
        </p:nvGrpSpPr>
        <p:grpSpPr>
          <a:xfrm>
            <a:off x="638116" y="1493736"/>
            <a:ext cx="1595147" cy="2755253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xmlns="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77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xmlns="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77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xmlns="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xmlns="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xmlns="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xmlns="" id="{32032593-70A5-4ED1-86D3-FEE66C4BEB96}"/>
              </a:ext>
            </a:extLst>
          </p:cNvPr>
          <p:cNvGrpSpPr/>
          <p:nvPr userDrawn="1"/>
        </p:nvGrpSpPr>
        <p:grpSpPr>
          <a:xfrm>
            <a:off x="2571225" y="1468335"/>
            <a:ext cx="1595147" cy="2755253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xmlns="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77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xmlns="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77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xmlns="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xmlns="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xmlns="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67040" y="1680854"/>
            <a:ext cx="795685" cy="21791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2" tIns="34289" rIns="68552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2133" y="1717525"/>
            <a:ext cx="815282" cy="2179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2" tIns="34289" rIns="68552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CE0A9AE1-D462-4ABF-9729-E8E271CD12A0}"/>
              </a:ext>
            </a:extLst>
          </p:cNvPr>
          <p:cNvGrpSpPr/>
          <p:nvPr userDrawn="1"/>
        </p:nvGrpSpPr>
        <p:grpSpPr>
          <a:xfrm>
            <a:off x="1558340" y="1364966"/>
            <a:ext cx="1728217" cy="2985103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xmlns="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77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xmlns="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77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xmlns="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xmlns="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xmlns="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3087" y="1613696"/>
            <a:ext cx="1517540" cy="235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2" tIns="34289" rIns="68552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xmlns="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2" tIns="34289" rIns="68552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72774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2" tIns="34289" rIns="68552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477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0321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55354B6-B79C-4894-8DA7-39CD6A2C1092}"/>
              </a:ext>
            </a:extLst>
          </p:cNvPr>
          <p:cNvGrpSpPr/>
          <p:nvPr userDrawn="1"/>
        </p:nvGrpSpPr>
        <p:grpSpPr>
          <a:xfrm>
            <a:off x="130836" y="195763"/>
            <a:ext cx="7807988" cy="4289961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en-US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xmlns="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77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2115A9E9-2E59-4B6C-9C89-677AEDCCBEB1}"/>
              </a:ext>
            </a:extLst>
          </p:cNvPr>
          <p:cNvGrpSpPr/>
          <p:nvPr userDrawn="1"/>
        </p:nvGrpSpPr>
        <p:grpSpPr>
          <a:xfrm>
            <a:off x="226400" y="3636167"/>
            <a:ext cx="8708773" cy="1498086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xmlns="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477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477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477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477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477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477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477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477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defTabSz="685477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22A7F03-F3AA-46A2-8427-67785E38DD35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A9B5A12-9FE3-4BF4-BCA3-DE13349AE2A7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895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xmlns="" id="{0E7A2DE7-B0EB-4D89-B51F-B339A80D12A3}"/>
              </a:ext>
            </a:extLst>
          </p:cNvPr>
          <p:cNvGrpSpPr/>
          <p:nvPr userDrawn="1"/>
        </p:nvGrpSpPr>
        <p:grpSpPr>
          <a:xfrm flipH="1">
            <a:off x="258114" y="3777061"/>
            <a:ext cx="1298988" cy="1241966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77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C61428A-0908-4E6B-AD6C-D85BB75BBED1}"/>
              </a:ext>
            </a:extLst>
          </p:cNvPr>
          <p:cNvSpPr/>
          <p:nvPr userDrawn="1"/>
        </p:nvSpPr>
        <p:spPr>
          <a:xfrm>
            <a:off x="258114" y="279533"/>
            <a:ext cx="8627772" cy="4604614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673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49369"/>
            <a:ext cx="8679898" cy="543185"/>
          </a:xfrm>
          <a:prstGeom prst="rect">
            <a:avLst/>
          </a:prstGeom>
        </p:spPr>
        <p:txBody>
          <a:bodyPr lIns="68552" tIns="34289" rIns="68552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482396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92613"/>
            <a:ext cx="8679898" cy="543185"/>
          </a:xfrm>
          <a:prstGeom prst="rect">
            <a:avLst/>
          </a:prstGeom>
        </p:spPr>
        <p:txBody>
          <a:bodyPr lIns="68552" tIns="34289" rIns="68552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1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902" y="957491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2" tIns="34289" rIns="68552" bIns="34289" rtlCol="0" anchor="ctr"/>
          <a:lstStyle/>
          <a:p>
            <a:pPr algn="ctr" defTabSz="685477"/>
            <a:endParaRPr lang="ko-KR" altLang="en-US" sz="10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7"/>
          </a:xfrm>
          <a:prstGeom prst="rect">
            <a:avLst/>
          </a:prstGeom>
          <a:noFill/>
        </p:spPr>
        <p:txBody>
          <a:bodyPr wrap="square" lIns="68552" tIns="34289" rIns="68552" bIns="34289" rtlCol="0" anchor="ctr">
            <a:spAutoFit/>
          </a:bodyPr>
          <a:lstStyle/>
          <a:p>
            <a:pPr defTabSz="685477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533778" y="1578287"/>
            <a:ext cx="1674186" cy="588621"/>
          </a:xfrm>
          <a:prstGeom prst="rect">
            <a:avLst/>
          </a:prstGeom>
          <a:noFill/>
        </p:spPr>
        <p:txBody>
          <a:bodyPr wrap="square" lIns="68552" tIns="34289" rIns="68552" bIns="34289" rtlCol="0" anchor="ctr">
            <a:spAutoFit/>
          </a:bodyPr>
          <a:lstStyle/>
          <a:p>
            <a:pPr defTabSz="685477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477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540922" y="4350562"/>
            <a:ext cx="1674000" cy="242372"/>
          </a:xfrm>
          <a:prstGeom prst="rect">
            <a:avLst/>
          </a:prstGeom>
          <a:noFill/>
        </p:spPr>
        <p:txBody>
          <a:bodyPr wrap="square" lIns="68552" tIns="34289" rIns="68552" bIns="34289" rtlCol="0" anchor="ctr">
            <a:spAutoFit/>
          </a:bodyPr>
          <a:lstStyle/>
          <a:p>
            <a:pPr defTabSz="685477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540922" y="3337744"/>
            <a:ext cx="2037972" cy="1038746"/>
          </a:xfrm>
          <a:prstGeom prst="rect">
            <a:avLst/>
          </a:prstGeom>
          <a:noFill/>
        </p:spPr>
        <p:txBody>
          <a:bodyPr wrap="square" lIns="68552" tIns="34289" rIns="68552" bIns="34289" rtlCol="0" anchor="ctr">
            <a:spAutoFit/>
          </a:bodyPr>
          <a:lstStyle/>
          <a:p>
            <a:pPr defTabSz="685477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477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9135107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5" tIns="34289" rIns="6855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766846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5" tIns="34289" rIns="6855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=""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8302574" y="4450836"/>
            <a:ext cx="576637" cy="511007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ko-KR" altLang="en-US" sz="200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264806" y="4968402"/>
            <a:ext cx="8614389" cy="7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608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475093" y="446451"/>
            <a:ext cx="7256977" cy="4250603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=""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475090" y="2911444"/>
            <a:ext cx="1748738" cy="1671974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=""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256718" y="3958933"/>
            <a:ext cx="1440133" cy="956996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60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latinLnBrk="1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4"/>
            <a:ext cx="9144000" cy="288032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480271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5" tIns="34289" rIns="6855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437624"/>
            <a:ext cx="9144000" cy="2316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7624"/>
            <a:ext cx="4572000" cy="23222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5" tIns="34289" rIns="68555" bIns="34289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293037"/>
            <a:ext cx="9144000" cy="108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ko-KR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354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9196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5414962" cy="5093492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68555" tIns="34289" rIns="68555" bIns="34289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4752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3605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302461" tIns="1645223" rIns="68555" bIns="34289" anchor="t">
            <a:noAutofit/>
          </a:bodyPr>
          <a:lstStyle>
            <a:lvl1pPr marL="0" indent="0" algn="l">
              <a:buNone/>
              <a:defRPr sz="1500" baseline="0">
                <a:latin typeface="+mn-lt"/>
                <a:cs typeface="Arial" pitchFamily="34" charset="0"/>
              </a:defRPr>
            </a:lvl1pPr>
            <a:lvl2pPr marL="342749" indent="0">
              <a:buNone/>
              <a:defRPr sz="2100"/>
            </a:lvl2pPr>
            <a:lvl3pPr marL="685511" indent="0">
              <a:buNone/>
              <a:defRPr sz="1800"/>
            </a:lvl3pPr>
            <a:lvl4pPr marL="1028267" indent="0">
              <a:buNone/>
              <a:defRPr sz="1500"/>
            </a:lvl4pPr>
            <a:lvl5pPr marL="1371022" indent="0">
              <a:buNone/>
              <a:defRPr sz="1500"/>
            </a:lvl5pPr>
            <a:lvl6pPr marL="1713785" indent="0">
              <a:buNone/>
              <a:defRPr sz="1500"/>
            </a:lvl6pPr>
            <a:lvl7pPr marL="2056532" indent="0">
              <a:buNone/>
              <a:defRPr sz="1500"/>
            </a:lvl7pPr>
            <a:lvl8pPr marL="2399280" indent="0">
              <a:buNone/>
              <a:defRPr sz="1500"/>
            </a:lvl8pPr>
            <a:lvl9pPr marL="2742029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2679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444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2774833" y="284543"/>
            <a:ext cx="1104089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4056436" y="284543"/>
            <a:ext cx="3903224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2" y="955742"/>
            <a:ext cx="4226667" cy="2228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89" rIns="6855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0299" y="955742"/>
            <a:ext cx="1904189" cy="14323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89" rIns="6855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564" y="3184609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89" rIns="6855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0299" y="3184609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89" rIns="6855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35978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2953494"/>
            <a:ext cx="9144000" cy="21900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89" rIns="6855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11"/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541609" y="1146848"/>
            <a:ext cx="3305402" cy="3510936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5" tIns="34289" rIns="6855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=""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730014" y="1291350"/>
            <a:ext cx="3020795" cy="238570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68555" tIns="34289" rIns="68555" bIns="34289"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6829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4431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63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22889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=""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638114" y="1493736"/>
            <a:ext cx="1595147" cy="2755253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=""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11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" name="Rectangle 59">
              <a:extLst>
                <a:ext uri="{FF2B5EF4-FFF2-40B4-BE49-F238E27FC236}">
                  <a16:creationId xmlns=""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11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5" name="Group 60">
              <a:extLst>
                <a:ext uri="{FF2B5EF4-FFF2-40B4-BE49-F238E27FC236}">
                  <a16:creationId xmlns=""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=""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=""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=""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2571224" y="1468335"/>
            <a:ext cx="1595147" cy="2755253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=""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11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0" name="Rectangle 53">
              <a:extLst>
                <a:ext uri="{FF2B5EF4-FFF2-40B4-BE49-F238E27FC236}">
                  <a16:creationId xmlns=""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11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=""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=""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=""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=""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67038" y="1680854"/>
            <a:ext cx="795685" cy="21791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5" tIns="34289" rIns="68555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=""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2133" y="1717525"/>
            <a:ext cx="815282" cy="2179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5" tIns="34289" rIns="68555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=""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1558340" y="1364966"/>
            <a:ext cx="1728217" cy="2985103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=""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11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=""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11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9" name="Group 6">
              <a:extLst>
                <a:ext uri="{FF2B5EF4-FFF2-40B4-BE49-F238E27FC236}">
                  <a16:creationId xmlns=""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=""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=""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=""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3087" y="1613696"/>
            <a:ext cx="1517540" cy="235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5" tIns="34289" rIns="68555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=""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5" tIns="34289" rIns="6855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128694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5" tIns="34289" rIns="6855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11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081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30836" y="195763"/>
            <a:ext cx="7807988" cy="4289961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=""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en-US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=""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=""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11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226400" y="3636167"/>
            <a:ext cx="8708773" cy="1498086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=""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11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=""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11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=""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11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=""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11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=""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11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=""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11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=""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11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=""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11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defTabSz="685511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2639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=""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258114" y="3777061"/>
            <a:ext cx="1298988" cy="1241966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11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258114" y="279533"/>
            <a:ext cx="8627772" cy="4604614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4034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49369"/>
            <a:ext cx="8679898" cy="543185"/>
          </a:xfrm>
          <a:prstGeom prst="rect">
            <a:avLst/>
          </a:prstGeom>
        </p:spPr>
        <p:txBody>
          <a:bodyPr lIns="68555" tIns="34289" rIns="6855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1598366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92613"/>
            <a:ext cx="8679898" cy="543185"/>
          </a:xfrm>
          <a:prstGeom prst="rect">
            <a:avLst/>
          </a:prstGeom>
        </p:spPr>
        <p:txBody>
          <a:bodyPr lIns="68555" tIns="34289" rIns="6855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1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900" y="957491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5" tIns="34289" rIns="68555" bIns="34289" rtlCol="0" anchor="ctr"/>
          <a:lstStyle/>
          <a:p>
            <a:pPr algn="ctr" defTabSz="685511"/>
            <a:endParaRPr lang="ko-KR" altLang="en-US" sz="10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7"/>
          </a:xfrm>
          <a:prstGeom prst="rect">
            <a:avLst/>
          </a:prstGeom>
          <a:noFill/>
        </p:spPr>
        <p:txBody>
          <a:bodyPr wrap="square" lIns="68555" tIns="34289" rIns="68555" bIns="34289" rtlCol="0" anchor="ctr">
            <a:spAutoFit/>
          </a:bodyPr>
          <a:lstStyle/>
          <a:p>
            <a:pPr defTabSz="685511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78287"/>
            <a:ext cx="1674186" cy="588621"/>
          </a:xfrm>
          <a:prstGeom prst="rect">
            <a:avLst/>
          </a:prstGeom>
          <a:noFill/>
        </p:spPr>
        <p:txBody>
          <a:bodyPr wrap="square" lIns="68555" tIns="34289" rIns="68555" bIns="34289" rtlCol="0" anchor="ctr">
            <a:spAutoFit/>
          </a:bodyPr>
          <a:lstStyle/>
          <a:p>
            <a:pPr defTabSz="685511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511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50562"/>
            <a:ext cx="1674000" cy="242372"/>
          </a:xfrm>
          <a:prstGeom prst="rect">
            <a:avLst/>
          </a:prstGeom>
          <a:noFill/>
        </p:spPr>
        <p:txBody>
          <a:bodyPr wrap="square" lIns="68555" tIns="34289" rIns="68555" bIns="34289" rtlCol="0" anchor="ctr">
            <a:spAutoFit/>
          </a:bodyPr>
          <a:lstStyle/>
          <a:p>
            <a:pPr defTabSz="685511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37744"/>
            <a:ext cx="2037972" cy="1038746"/>
          </a:xfrm>
          <a:prstGeom prst="rect">
            <a:avLst/>
          </a:prstGeom>
          <a:noFill/>
        </p:spPr>
        <p:txBody>
          <a:bodyPr wrap="square" lIns="68555" tIns="34289" rIns="68555" bIns="34289" rtlCol="0" anchor="ctr">
            <a:spAutoFit/>
          </a:bodyPr>
          <a:lstStyle/>
          <a:p>
            <a:pPr defTabSz="685511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511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2523559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9" tIns="34289" rIns="6855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141714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9" tIns="34289" rIns="6855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xmlns="" id="{2A49B234-4043-4882-9511-A782AE39971F}"/>
              </a:ext>
            </a:extLst>
          </p:cNvPr>
          <p:cNvSpPr/>
          <p:nvPr userDrawn="1"/>
        </p:nvSpPr>
        <p:spPr>
          <a:xfrm flipH="1">
            <a:off x="8302571" y="4450833"/>
            <a:ext cx="576637" cy="511007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ko-KR" altLang="en-US" sz="200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8FB66C5-532B-4BA1-A4C2-ED9DFB4BC247}"/>
              </a:ext>
            </a:extLst>
          </p:cNvPr>
          <p:cNvSpPr/>
          <p:nvPr userDrawn="1"/>
        </p:nvSpPr>
        <p:spPr>
          <a:xfrm>
            <a:off x="264806" y="4968402"/>
            <a:ext cx="8614389" cy="7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976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5BFCFFB-F4D3-48F3-9731-232CD11C7A62}"/>
              </a:ext>
            </a:extLst>
          </p:cNvPr>
          <p:cNvSpPr/>
          <p:nvPr userDrawn="1"/>
        </p:nvSpPr>
        <p:spPr>
          <a:xfrm>
            <a:off x="1475093" y="446451"/>
            <a:ext cx="7256977" cy="4250603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xmlns="" id="{0006C776-2F6E-4795-A504-2C728D18AB23}"/>
              </a:ext>
            </a:extLst>
          </p:cNvPr>
          <p:cNvGrpSpPr/>
          <p:nvPr userDrawn="1"/>
        </p:nvGrpSpPr>
        <p:grpSpPr>
          <a:xfrm flipH="1">
            <a:off x="1475090" y="2911444"/>
            <a:ext cx="1748738" cy="1671974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xmlns="" id="{6D67C087-C6DD-42B1-8C43-88BCD548F633}"/>
              </a:ext>
            </a:extLst>
          </p:cNvPr>
          <p:cNvGrpSpPr/>
          <p:nvPr userDrawn="1"/>
        </p:nvGrpSpPr>
        <p:grpSpPr>
          <a:xfrm>
            <a:off x="256718" y="3958933"/>
            <a:ext cx="1440133" cy="956996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50022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9" tIns="34289" rIns="6855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A765983-F416-435E-B895-E419C51F41E5}"/>
              </a:ext>
            </a:extLst>
          </p:cNvPr>
          <p:cNvSpPr/>
          <p:nvPr userDrawn="1"/>
        </p:nvSpPr>
        <p:spPr>
          <a:xfrm>
            <a:off x="0" y="1437624"/>
            <a:ext cx="9144000" cy="2316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7624"/>
            <a:ext cx="4572000" cy="23222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9" tIns="34289" rIns="68559" bIns="34289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E23B1-5B7D-4C32-B584-7C37DA2AB6D9}"/>
              </a:ext>
            </a:extLst>
          </p:cNvPr>
          <p:cNvSpPr/>
          <p:nvPr userDrawn="1"/>
        </p:nvSpPr>
        <p:spPr>
          <a:xfrm>
            <a:off x="0" y="1293037"/>
            <a:ext cx="9144000" cy="108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ko-KR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41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3" y="339502"/>
            <a:ext cx="4248472" cy="576064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3" y="915568"/>
            <a:ext cx="4248472" cy="288032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107187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0732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5414962" cy="5093492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68559" tIns="34289" rIns="68559" bIns="34289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611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2024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302560" tIns="1645346" rIns="68559" bIns="34289" anchor="t">
            <a:noAutofit/>
          </a:bodyPr>
          <a:lstStyle>
            <a:lvl1pPr marL="0" indent="0" algn="l">
              <a:buNone/>
              <a:defRPr sz="1500" baseline="0">
                <a:latin typeface="+mn-lt"/>
                <a:cs typeface="Arial" pitchFamily="34" charset="0"/>
              </a:defRPr>
            </a:lvl1pPr>
            <a:lvl2pPr marL="342776" indent="0">
              <a:buNone/>
              <a:defRPr sz="2100"/>
            </a:lvl2pPr>
            <a:lvl3pPr marL="685562" indent="0">
              <a:buNone/>
              <a:defRPr sz="1800"/>
            </a:lvl3pPr>
            <a:lvl4pPr marL="1028343" indent="0">
              <a:buNone/>
              <a:defRPr sz="1500"/>
            </a:lvl4pPr>
            <a:lvl5pPr marL="1371124" indent="0">
              <a:buNone/>
              <a:defRPr sz="1500"/>
            </a:lvl5pPr>
            <a:lvl6pPr marL="1713911" indent="0">
              <a:buNone/>
              <a:defRPr sz="1500"/>
            </a:lvl6pPr>
            <a:lvl7pPr marL="2056685" indent="0">
              <a:buNone/>
              <a:defRPr sz="1500"/>
            </a:lvl7pPr>
            <a:lvl8pPr marL="2399460" indent="0">
              <a:buNone/>
              <a:defRPr sz="1500"/>
            </a:lvl8pPr>
            <a:lvl9pPr marL="2742236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2173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7894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AC33AD2-2541-4EED-BE36-07BC50CC14A3}"/>
              </a:ext>
            </a:extLst>
          </p:cNvPr>
          <p:cNvSpPr/>
          <p:nvPr userDrawn="1"/>
        </p:nvSpPr>
        <p:spPr>
          <a:xfrm>
            <a:off x="2774830" y="284543"/>
            <a:ext cx="1104089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91A442F-20CA-4E52-BC0A-4A8DC2F4758D}"/>
              </a:ext>
            </a:extLst>
          </p:cNvPr>
          <p:cNvSpPr/>
          <p:nvPr userDrawn="1"/>
        </p:nvSpPr>
        <p:spPr>
          <a:xfrm>
            <a:off x="4056436" y="284543"/>
            <a:ext cx="3903224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2" y="955742"/>
            <a:ext cx="4226667" cy="2228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9" tIns="34289" rIns="6855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0296" y="955742"/>
            <a:ext cx="1904189" cy="14323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9" tIns="34289" rIns="6855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564" y="3184606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9" tIns="34289" rIns="6855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0296" y="3184606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9" tIns="34289" rIns="6855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2472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4FCA94-9D4B-4D6C-AEDA-E106A18D1007}"/>
              </a:ext>
            </a:extLst>
          </p:cNvPr>
          <p:cNvSpPr/>
          <p:nvPr userDrawn="1"/>
        </p:nvSpPr>
        <p:spPr>
          <a:xfrm>
            <a:off x="0" y="2953494"/>
            <a:ext cx="9144000" cy="21900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9" tIns="34289" rIns="6855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62"/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8FBAC0C-90AE-4BF6-BD45-2223214B1DE3}"/>
              </a:ext>
            </a:extLst>
          </p:cNvPr>
          <p:cNvGrpSpPr/>
          <p:nvPr userDrawn="1"/>
        </p:nvGrpSpPr>
        <p:grpSpPr>
          <a:xfrm flipH="1">
            <a:off x="541609" y="1146848"/>
            <a:ext cx="3305402" cy="3510936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9" tIns="34289" rIns="6855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xmlns="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730014" y="1291350"/>
            <a:ext cx="3020795" cy="238570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68559" tIns="34289" rIns="68559" bIns="34289"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7145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2111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0836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xmlns="" id="{4BDBA62A-FFB9-4EAA-A845-F9E7FBE1656D}"/>
              </a:ext>
            </a:extLst>
          </p:cNvPr>
          <p:cNvGrpSpPr/>
          <p:nvPr userDrawn="1"/>
        </p:nvGrpSpPr>
        <p:grpSpPr>
          <a:xfrm>
            <a:off x="638111" y="1493736"/>
            <a:ext cx="1595147" cy="2755253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xmlns="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62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xmlns="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62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xmlns="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xmlns="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xmlns="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xmlns="" id="{32032593-70A5-4ED1-86D3-FEE66C4BEB96}"/>
              </a:ext>
            </a:extLst>
          </p:cNvPr>
          <p:cNvGrpSpPr/>
          <p:nvPr userDrawn="1"/>
        </p:nvGrpSpPr>
        <p:grpSpPr>
          <a:xfrm>
            <a:off x="2571221" y="1468335"/>
            <a:ext cx="1595147" cy="2755253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xmlns="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62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xmlns="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62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xmlns="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xmlns="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xmlns="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67035" y="1680854"/>
            <a:ext cx="795685" cy="21791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9" tIns="34289" rIns="68559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2133" y="1717525"/>
            <a:ext cx="815282" cy="2179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9" tIns="34289" rIns="68559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CE0A9AE1-D462-4ABF-9729-E8E271CD12A0}"/>
              </a:ext>
            </a:extLst>
          </p:cNvPr>
          <p:cNvGrpSpPr/>
          <p:nvPr userDrawn="1"/>
        </p:nvGrpSpPr>
        <p:grpSpPr>
          <a:xfrm>
            <a:off x="1558340" y="1364966"/>
            <a:ext cx="1728217" cy="2985103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xmlns="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62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xmlns="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62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xmlns="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xmlns="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xmlns="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3087" y="1613696"/>
            <a:ext cx="1517540" cy="235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59" tIns="34289" rIns="68559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xmlns="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59" tIns="34289" rIns="6855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7847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latinLnBrk="1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4"/>
            <a:ext cx="9144000" cy="288032"/>
          </a:xfrm>
          <a:prstGeom prst="rect">
            <a:avLst/>
          </a:prstGeom>
        </p:spPr>
        <p:txBody>
          <a:bodyPr lIns="91402" tIns="45701" rIns="91402" bIns="45701"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2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2313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59" tIns="34289" rIns="6855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56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193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55354B6-B79C-4894-8DA7-39CD6A2C1092}"/>
              </a:ext>
            </a:extLst>
          </p:cNvPr>
          <p:cNvGrpSpPr/>
          <p:nvPr userDrawn="1"/>
        </p:nvGrpSpPr>
        <p:grpSpPr>
          <a:xfrm>
            <a:off x="130836" y="195763"/>
            <a:ext cx="7807988" cy="4289961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en-US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xmlns="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62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2115A9E9-2E59-4B6C-9C89-677AEDCCBEB1}"/>
              </a:ext>
            </a:extLst>
          </p:cNvPr>
          <p:cNvGrpSpPr/>
          <p:nvPr userDrawn="1"/>
        </p:nvGrpSpPr>
        <p:grpSpPr>
          <a:xfrm>
            <a:off x="226400" y="3636167"/>
            <a:ext cx="8708773" cy="1498086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xmlns="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62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62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62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62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62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62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62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562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defTabSz="685562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22A7F03-F3AA-46A2-8427-67785E38DD35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A9B5A12-9FE3-4BF4-BCA3-DE13349AE2A7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421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xmlns="" id="{0E7A2DE7-B0EB-4D89-B51F-B339A80D12A3}"/>
              </a:ext>
            </a:extLst>
          </p:cNvPr>
          <p:cNvGrpSpPr/>
          <p:nvPr userDrawn="1"/>
        </p:nvGrpSpPr>
        <p:grpSpPr>
          <a:xfrm flipH="1">
            <a:off x="258114" y="3777061"/>
            <a:ext cx="1298988" cy="1241966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562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C61428A-0908-4E6B-AD6C-D85BB75BBED1}"/>
              </a:ext>
            </a:extLst>
          </p:cNvPr>
          <p:cNvSpPr/>
          <p:nvPr userDrawn="1"/>
        </p:nvSpPr>
        <p:spPr>
          <a:xfrm>
            <a:off x="258114" y="279533"/>
            <a:ext cx="8627772" cy="4604614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0704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49369"/>
            <a:ext cx="8679898" cy="543185"/>
          </a:xfrm>
          <a:prstGeom prst="rect">
            <a:avLst/>
          </a:prstGeom>
        </p:spPr>
        <p:txBody>
          <a:bodyPr lIns="68559" tIns="34289" rIns="6855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066976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92613"/>
            <a:ext cx="8679898" cy="543185"/>
          </a:xfrm>
          <a:prstGeom prst="rect">
            <a:avLst/>
          </a:prstGeom>
        </p:spPr>
        <p:txBody>
          <a:bodyPr lIns="68559" tIns="34289" rIns="68559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1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97" y="957491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9" tIns="34289" rIns="68559" bIns="34289" rtlCol="0" anchor="ctr"/>
          <a:lstStyle/>
          <a:p>
            <a:pPr algn="ctr" defTabSz="685562"/>
            <a:endParaRPr lang="ko-KR" altLang="en-US" sz="10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7"/>
          </a:xfrm>
          <a:prstGeom prst="rect">
            <a:avLst/>
          </a:prstGeom>
          <a:noFill/>
        </p:spPr>
        <p:txBody>
          <a:bodyPr wrap="square" lIns="68559" tIns="34289" rIns="68559" bIns="34289" rtlCol="0" anchor="ctr">
            <a:spAutoFit/>
          </a:bodyPr>
          <a:lstStyle/>
          <a:p>
            <a:pPr defTabSz="685562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533778" y="1578287"/>
            <a:ext cx="1674186" cy="588621"/>
          </a:xfrm>
          <a:prstGeom prst="rect">
            <a:avLst/>
          </a:prstGeom>
          <a:noFill/>
        </p:spPr>
        <p:txBody>
          <a:bodyPr wrap="square" lIns="68559" tIns="34289" rIns="68559" bIns="34289" rtlCol="0" anchor="ctr">
            <a:spAutoFit/>
          </a:bodyPr>
          <a:lstStyle/>
          <a:p>
            <a:pPr defTabSz="685562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562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540922" y="4350562"/>
            <a:ext cx="1674000" cy="242372"/>
          </a:xfrm>
          <a:prstGeom prst="rect">
            <a:avLst/>
          </a:prstGeom>
          <a:noFill/>
        </p:spPr>
        <p:txBody>
          <a:bodyPr wrap="square" lIns="68559" tIns="34289" rIns="68559" bIns="34289" rtlCol="0" anchor="ctr">
            <a:spAutoFit/>
          </a:bodyPr>
          <a:lstStyle/>
          <a:p>
            <a:pPr defTabSz="685562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540922" y="3337744"/>
            <a:ext cx="2037972" cy="1038746"/>
          </a:xfrm>
          <a:prstGeom prst="rect">
            <a:avLst/>
          </a:prstGeom>
          <a:noFill/>
        </p:spPr>
        <p:txBody>
          <a:bodyPr wrap="square" lIns="68559" tIns="34289" rIns="68559" bIns="34289" rtlCol="0" anchor="ctr">
            <a:spAutoFit/>
          </a:bodyPr>
          <a:lstStyle/>
          <a:p>
            <a:pPr defTabSz="685562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562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588588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269646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xmlns="" id="{2A49B234-4043-4882-9511-A782AE39971F}"/>
              </a:ext>
            </a:extLst>
          </p:cNvPr>
          <p:cNvSpPr/>
          <p:nvPr userDrawn="1"/>
        </p:nvSpPr>
        <p:spPr>
          <a:xfrm flipH="1">
            <a:off x="8302567" y="4450829"/>
            <a:ext cx="576637" cy="511007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200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8FB66C5-532B-4BA1-A4C2-ED9DFB4BC247}"/>
              </a:ext>
            </a:extLst>
          </p:cNvPr>
          <p:cNvSpPr/>
          <p:nvPr userDrawn="1"/>
        </p:nvSpPr>
        <p:spPr>
          <a:xfrm>
            <a:off x="264806" y="4968402"/>
            <a:ext cx="8614389" cy="729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2587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5BFCFFB-F4D3-48F3-9731-232CD11C7A62}"/>
              </a:ext>
            </a:extLst>
          </p:cNvPr>
          <p:cNvSpPr/>
          <p:nvPr userDrawn="1"/>
        </p:nvSpPr>
        <p:spPr>
          <a:xfrm>
            <a:off x="1475093" y="446451"/>
            <a:ext cx="7256977" cy="4250603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srgbClr val="000000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xmlns="" id="{0006C776-2F6E-4795-A504-2C728D18AB23}"/>
              </a:ext>
            </a:extLst>
          </p:cNvPr>
          <p:cNvGrpSpPr/>
          <p:nvPr userDrawn="1"/>
        </p:nvGrpSpPr>
        <p:grpSpPr>
          <a:xfrm flipH="1">
            <a:off x="1475090" y="2911444"/>
            <a:ext cx="1748738" cy="1671974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xmlns="" id="{6D67C087-C6DD-42B1-8C43-88BCD548F633}"/>
              </a:ext>
            </a:extLst>
          </p:cNvPr>
          <p:cNvGrpSpPr/>
          <p:nvPr userDrawn="1"/>
        </p:nvGrpSpPr>
        <p:grpSpPr>
          <a:xfrm>
            <a:off x="256718" y="3958933"/>
            <a:ext cx="1440133" cy="956996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8359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A765983-F416-435E-B895-E419C51F41E5}"/>
              </a:ext>
            </a:extLst>
          </p:cNvPr>
          <p:cNvSpPr/>
          <p:nvPr userDrawn="1"/>
        </p:nvSpPr>
        <p:spPr>
          <a:xfrm>
            <a:off x="0" y="1437624"/>
            <a:ext cx="9144000" cy="2316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7624"/>
            <a:ext cx="4572000" cy="23222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65" tIns="34289" rIns="68565" bIns="34289" anchor="ctr"/>
          <a:lstStyle>
            <a:lvl1pPr marL="0" indent="0" algn="ctr">
              <a:buNone/>
              <a:defRPr sz="9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E23B1-5B7D-4C32-B584-7C37DA2AB6D9}"/>
              </a:ext>
            </a:extLst>
          </p:cNvPr>
          <p:cNvSpPr/>
          <p:nvPr userDrawn="1"/>
        </p:nvSpPr>
        <p:spPr>
          <a:xfrm>
            <a:off x="0" y="1293037"/>
            <a:ext cx="9144000" cy="108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416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11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8476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5414962" cy="5093492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68565" tIns="34289" rIns="68565" bIns="34289" anchor="ctr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4458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8730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302692" tIns="1645510" rIns="68565" bIns="34289" anchor="t">
            <a:noAutofit/>
          </a:bodyPr>
          <a:lstStyle>
            <a:lvl1pPr marL="0" indent="0" algn="l">
              <a:buNone/>
              <a:defRPr sz="1500" baseline="0">
                <a:latin typeface="+mn-lt"/>
                <a:cs typeface="Arial" pitchFamily="34" charset="0"/>
              </a:defRPr>
            </a:lvl1pPr>
            <a:lvl2pPr marL="342812" indent="0">
              <a:buNone/>
              <a:defRPr sz="2100"/>
            </a:lvl2pPr>
            <a:lvl3pPr marL="685630" indent="0">
              <a:buNone/>
              <a:defRPr sz="1800"/>
            </a:lvl3pPr>
            <a:lvl4pPr marL="1028445" indent="0">
              <a:buNone/>
              <a:defRPr sz="1500"/>
            </a:lvl4pPr>
            <a:lvl5pPr marL="1371260" indent="0">
              <a:buNone/>
              <a:defRPr sz="1500"/>
            </a:lvl5pPr>
            <a:lvl6pPr marL="1714079" indent="0">
              <a:buNone/>
              <a:defRPr sz="1500"/>
            </a:lvl6pPr>
            <a:lvl7pPr marL="2056889" indent="0">
              <a:buNone/>
              <a:defRPr sz="1500"/>
            </a:lvl7pPr>
            <a:lvl8pPr marL="2399700" indent="0">
              <a:buNone/>
              <a:defRPr sz="1500"/>
            </a:lvl8pPr>
            <a:lvl9pPr marL="2742512" indent="0">
              <a:buNone/>
              <a:defRPr sz="15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139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3619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AC33AD2-2541-4EED-BE36-07BC50CC14A3}"/>
              </a:ext>
            </a:extLst>
          </p:cNvPr>
          <p:cNvSpPr/>
          <p:nvPr userDrawn="1"/>
        </p:nvSpPr>
        <p:spPr>
          <a:xfrm>
            <a:off x="2774826" y="284543"/>
            <a:ext cx="1104089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91A442F-20CA-4E52-BC0A-4A8DC2F4758D}"/>
              </a:ext>
            </a:extLst>
          </p:cNvPr>
          <p:cNvSpPr/>
          <p:nvPr userDrawn="1"/>
        </p:nvSpPr>
        <p:spPr>
          <a:xfrm>
            <a:off x="4056436" y="284543"/>
            <a:ext cx="3903224" cy="13497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2" y="955742"/>
            <a:ext cx="4226667" cy="2228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5" tIns="34289" rIns="6856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90292" y="955742"/>
            <a:ext cx="1904189" cy="14323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5" tIns="34289" rIns="6856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564" y="3184602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5" tIns="34289" rIns="6856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490292" y="3184602"/>
            <a:ext cx="1904189" cy="154426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5" tIns="34289" rIns="6856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1315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4FCA94-9D4B-4D6C-AEDA-E106A18D1007}"/>
              </a:ext>
            </a:extLst>
          </p:cNvPr>
          <p:cNvSpPr/>
          <p:nvPr userDrawn="1"/>
        </p:nvSpPr>
        <p:spPr>
          <a:xfrm>
            <a:off x="0" y="2953494"/>
            <a:ext cx="9144000" cy="2190006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5" tIns="34289" rIns="6856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0"/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8FBAC0C-90AE-4BF6-BD45-2223214B1DE3}"/>
              </a:ext>
            </a:extLst>
          </p:cNvPr>
          <p:cNvGrpSpPr/>
          <p:nvPr userDrawn="1"/>
        </p:nvGrpSpPr>
        <p:grpSpPr>
          <a:xfrm flipH="1">
            <a:off x="541609" y="1146848"/>
            <a:ext cx="3305402" cy="3510936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xmlns="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730014" y="1291350"/>
            <a:ext cx="3020795" cy="238570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68565" tIns="34289" rIns="68565" bIns="34289"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9361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4487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55728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xmlns="" id="{4BDBA62A-FFB9-4EAA-A845-F9E7FBE1656D}"/>
              </a:ext>
            </a:extLst>
          </p:cNvPr>
          <p:cNvGrpSpPr/>
          <p:nvPr userDrawn="1"/>
        </p:nvGrpSpPr>
        <p:grpSpPr>
          <a:xfrm>
            <a:off x="638107" y="1493736"/>
            <a:ext cx="1595147" cy="2755253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xmlns="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30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xmlns="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30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xmlns="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xmlns="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xmlns="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xmlns="" id="{32032593-70A5-4ED1-86D3-FEE66C4BEB96}"/>
              </a:ext>
            </a:extLst>
          </p:cNvPr>
          <p:cNvGrpSpPr/>
          <p:nvPr userDrawn="1"/>
        </p:nvGrpSpPr>
        <p:grpSpPr>
          <a:xfrm>
            <a:off x="2571217" y="1468335"/>
            <a:ext cx="1595147" cy="2755253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xmlns="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30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xmlns="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30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xmlns="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xmlns="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xmlns="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67031" y="1680854"/>
            <a:ext cx="795685" cy="21791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65" tIns="34289" rIns="68565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2133" y="1717525"/>
            <a:ext cx="815282" cy="2179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65" tIns="34289" rIns="68565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CE0A9AE1-D462-4ABF-9729-E8E271CD12A0}"/>
              </a:ext>
            </a:extLst>
          </p:cNvPr>
          <p:cNvGrpSpPr/>
          <p:nvPr userDrawn="1"/>
        </p:nvGrpSpPr>
        <p:grpSpPr>
          <a:xfrm>
            <a:off x="1558340" y="1364966"/>
            <a:ext cx="1728217" cy="2985103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xmlns="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30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xmlns="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630"/>
              <a:endParaRPr lang="ko-KR" altLang="en-US" sz="2000">
                <a:solidFill>
                  <a:prstClr val="white"/>
                </a:solidFill>
              </a:endParaRPr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xmlns="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xmlns="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xmlns="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ko-KR" altLang="en-US" sz="20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3087" y="1613696"/>
            <a:ext cx="1517540" cy="23566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68565" tIns="34289" rIns="68565" bIns="34289"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xmlns="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2649" y="254637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5111528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5" tIns="34289" rIns="68565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8563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29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2" tIns="45701" rIns="91402" bIns="45701"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7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02" tIns="45701" rIns="91402" bIns="45701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6974" indent="0">
              <a:buNone/>
              <a:defRPr sz="2800"/>
            </a:lvl2pPr>
            <a:lvl3pPr marL="913973" indent="0">
              <a:buNone/>
              <a:defRPr sz="2400"/>
            </a:lvl3pPr>
            <a:lvl4pPr marL="1370954" indent="0">
              <a:buNone/>
              <a:defRPr sz="2000"/>
            </a:lvl4pPr>
            <a:lvl5pPr marL="1827944" indent="0">
              <a:buNone/>
              <a:defRPr sz="2000"/>
            </a:lvl5pPr>
            <a:lvl6pPr marL="2284917" indent="0">
              <a:buNone/>
              <a:defRPr sz="2000"/>
            </a:lvl6pPr>
            <a:lvl7pPr marL="2741891" indent="0">
              <a:buNone/>
              <a:defRPr sz="2000"/>
            </a:lvl7pPr>
            <a:lvl8pPr marL="3198880" indent="0">
              <a:buNone/>
              <a:defRPr sz="2000"/>
            </a:lvl8pPr>
            <a:lvl9pPr marL="3655862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4147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55354B6-B79C-4894-8DA7-39CD6A2C1092}"/>
              </a:ext>
            </a:extLst>
          </p:cNvPr>
          <p:cNvGrpSpPr/>
          <p:nvPr userDrawn="1"/>
        </p:nvGrpSpPr>
        <p:grpSpPr>
          <a:xfrm>
            <a:off x="130836" y="195763"/>
            <a:ext cx="7807988" cy="4289961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en-US" sz="14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en-US" sz="140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xmlns="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30"/>
                <a:endParaRPr lang="en-US" sz="14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2115A9E9-2E59-4B6C-9C89-677AEDCCBEB1}"/>
              </a:ext>
            </a:extLst>
          </p:cNvPr>
          <p:cNvGrpSpPr/>
          <p:nvPr userDrawn="1"/>
        </p:nvGrpSpPr>
        <p:grpSpPr>
          <a:xfrm>
            <a:off x="226400" y="3636167"/>
            <a:ext cx="8708773" cy="1498086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xmlns="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3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xmlns="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3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xmlns="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3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xmlns="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3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xmlns="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3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xmlns="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3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xmlns="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30"/>
                <a:endParaRPr lang="en-US" sz="1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630"/>
                <a:endParaRPr lang="en-US" sz="1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defTabSz="685630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22A7F03-F3AA-46A2-8427-67785E38DD35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A9B5A12-9FE3-4BF4-BCA3-DE13349AE2A7}"/>
              </a:ext>
            </a:extLst>
          </p:cNvPr>
          <p:cNvSpPr/>
          <p:nvPr userDrawn="1"/>
        </p:nvSpPr>
        <p:spPr>
          <a:xfrm>
            <a:off x="1152538" y="439770"/>
            <a:ext cx="5773364" cy="352065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797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xmlns="" id="{0E7A2DE7-B0EB-4D89-B51F-B339A80D12A3}"/>
              </a:ext>
            </a:extLst>
          </p:cNvPr>
          <p:cNvGrpSpPr/>
          <p:nvPr userDrawn="1"/>
        </p:nvGrpSpPr>
        <p:grpSpPr>
          <a:xfrm flipH="1">
            <a:off x="258114" y="3777061"/>
            <a:ext cx="1298988" cy="1241966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630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1C61428A-0908-4E6B-AD6C-D85BB75BBED1}"/>
              </a:ext>
            </a:extLst>
          </p:cNvPr>
          <p:cNvSpPr/>
          <p:nvPr userDrawn="1"/>
        </p:nvSpPr>
        <p:spPr>
          <a:xfrm>
            <a:off x="258114" y="279533"/>
            <a:ext cx="8627772" cy="4604614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6853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249369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9807334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9" y="92613"/>
            <a:ext cx="8679898" cy="543185"/>
          </a:xfrm>
          <a:prstGeom prst="rect">
            <a:avLst/>
          </a:prstGeom>
        </p:spPr>
        <p:txBody>
          <a:bodyPr lIns="68565" tIns="34289" rIns="68565" bIns="34289" anchor="ctr"/>
          <a:lstStyle>
            <a:lvl1pPr marL="0" indent="0" algn="ctr">
              <a:buNone/>
              <a:defRPr sz="4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693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1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93" y="957491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5" tIns="34289" rIns="68565" bIns="34289" rtlCol="0" anchor="ctr"/>
          <a:lstStyle/>
          <a:p>
            <a:pPr algn="ctr" defTabSz="685630"/>
            <a:endParaRPr lang="ko-KR" altLang="en-US" sz="100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7"/>
          </a:xfrm>
          <a:prstGeom prst="rect">
            <a:avLst/>
          </a:prstGeom>
          <a:noFill/>
        </p:spPr>
        <p:txBody>
          <a:bodyPr wrap="square" lIns="68565" tIns="34289" rIns="68565" bIns="34289" rtlCol="0" anchor="ctr">
            <a:spAutoFit/>
          </a:bodyPr>
          <a:lstStyle/>
          <a:p>
            <a:pPr defTabSz="68563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533778" y="1578287"/>
            <a:ext cx="1674186" cy="588621"/>
          </a:xfrm>
          <a:prstGeom prst="rect">
            <a:avLst/>
          </a:prstGeom>
          <a:noFill/>
        </p:spPr>
        <p:txBody>
          <a:bodyPr wrap="square" lIns="68565" tIns="34289" rIns="68565" bIns="34289" rtlCol="0" anchor="ctr">
            <a:spAutoFit/>
          </a:bodyPr>
          <a:lstStyle/>
          <a:p>
            <a:pPr defTabSz="68563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630"/>
            <a:r>
              <a:rPr lang="en-US" altLang="ko-KR" sz="11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1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540922" y="4350562"/>
            <a:ext cx="1674000" cy="242372"/>
          </a:xfrm>
          <a:prstGeom prst="rect">
            <a:avLst/>
          </a:prstGeom>
          <a:noFill/>
        </p:spPr>
        <p:txBody>
          <a:bodyPr wrap="square" lIns="68565" tIns="34289" rIns="68565" bIns="34289" rtlCol="0" anchor="ctr">
            <a:spAutoFit/>
          </a:bodyPr>
          <a:lstStyle/>
          <a:p>
            <a:pPr defTabSz="685630"/>
            <a:r>
              <a:rPr lang="en-US" altLang="ko-KR" sz="11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1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540922" y="3337744"/>
            <a:ext cx="2037972" cy="1038746"/>
          </a:xfrm>
          <a:prstGeom prst="rect">
            <a:avLst/>
          </a:prstGeom>
          <a:noFill/>
        </p:spPr>
        <p:txBody>
          <a:bodyPr wrap="square" lIns="68565" tIns="34289" rIns="68565" bIns="34289" rtlCol="0" anchor="ctr">
            <a:spAutoFit/>
          </a:bodyPr>
          <a:lstStyle/>
          <a:p>
            <a:pPr defTabSz="68563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630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7269979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163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 defTabSz="914175" latinLnBrk="1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4"/>
            <a:ext cx="9144000" cy="288032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3124587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200367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3" y="339502"/>
            <a:ext cx="4248472" cy="576064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3" y="915568"/>
            <a:ext cx="4248472" cy="288032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3484137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rtlCol="0" anchor="ctr"/>
          <a:lstStyle/>
          <a:p>
            <a:pPr algn="ctr" defTabSz="914175" latinLnBrk="1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4"/>
            <a:ext cx="9144000" cy="288032"/>
          </a:xfrm>
          <a:prstGeom prst="rect">
            <a:avLst/>
          </a:prstGeom>
        </p:spPr>
        <p:txBody>
          <a:bodyPr lIns="91420" tIns="45710" rIns="91420" bIns="45710"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2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8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7332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0" tIns="45710" rIns="91420" bIns="4571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082" indent="0">
              <a:buNone/>
              <a:defRPr sz="2800"/>
            </a:lvl2pPr>
            <a:lvl3pPr marL="914175" indent="0">
              <a:buNone/>
              <a:defRPr sz="2400"/>
            </a:lvl3pPr>
            <a:lvl4pPr marL="1371260" indent="0">
              <a:buNone/>
              <a:defRPr sz="2000"/>
            </a:lvl4pPr>
            <a:lvl5pPr marL="1828349" indent="0">
              <a:buNone/>
              <a:defRPr sz="2000"/>
            </a:lvl5pPr>
            <a:lvl6pPr marL="2285430" indent="0">
              <a:buNone/>
              <a:defRPr sz="2000"/>
            </a:lvl6pPr>
            <a:lvl7pPr marL="2742512" indent="0">
              <a:buNone/>
              <a:defRPr sz="2000"/>
            </a:lvl7pPr>
            <a:lvl8pPr marL="3199600" indent="0">
              <a:buNone/>
              <a:defRPr sz="2000"/>
            </a:lvl8pPr>
            <a:lvl9pPr marL="3656686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19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theme" Target="../theme/theme10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19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29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47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74" indent="-171374" algn="l" defTabSz="6854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121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850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580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311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057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796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534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281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31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477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216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54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701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430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160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891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8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93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txStyles>
    <p:titleStyle>
      <a:lvl1pPr algn="ctr" defTabSz="91397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31" indent="-342731" algn="l" defTabSz="913973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07" indent="-285617" algn="l" defTabSz="913973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59" indent="-228486" algn="l" defTabSz="913973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40" indent="-228486" algn="l" defTabSz="913973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430" indent="-228486" algn="l" defTabSz="913973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403" indent="-228486" algn="l" defTabSz="91397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94" indent="-228486" algn="l" defTabSz="91397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76" indent="-228486" algn="l" defTabSz="91397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357" indent="-228486" algn="l" defTabSz="913973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397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4" algn="l" defTabSz="91397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73" algn="l" defTabSz="91397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54" algn="l" defTabSz="91397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44" algn="l" defTabSz="91397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17" algn="l" defTabSz="91397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91" algn="l" defTabSz="91397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80" algn="l" defTabSz="91397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62" algn="l" defTabSz="91397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84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txStyles>
    <p:titleStyle>
      <a:lvl1pPr algn="l" defTabSz="68547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74" indent="-171374" algn="l" defTabSz="6854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121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850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580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311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057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796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534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281" indent="-171374" algn="l" defTabSz="6854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31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477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216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54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701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430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160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891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37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txStyles>
    <p:titleStyle>
      <a:lvl1pPr algn="l" defTabSz="68551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82" indent="-171382" algn="l" defTabSz="68551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145" indent="-171382" algn="l" defTabSz="6855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892" indent="-171382" algn="l" defTabSz="6855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640" indent="-171382" algn="l" defTabSz="6855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389" indent="-171382" algn="l" defTabSz="6855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151" indent="-171382" algn="l" defTabSz="6855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907" indent="-171382" algn="l" defTabSz="6855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662" indent="-171382" algn="l" defTabSz="6855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425" indent="-171382" algn="l" defTabSz="6855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49" algn="l" defTabSz="6855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11" algn="l" defTabSz="6855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267" algn="l" defTabSz="6855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022" algn="l" defTabSz="6855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785" algn="l" defTabSz="6855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532" algn="l" defTabSz="6855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280" algn="l" defTabSz="6855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029" algn="l" defTabSz="68551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72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xStyles>
    <p:titleStyle>
      <a:lvl1pPr algn="l" defTabSz="68556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94" indent="-171394" algn="l" defTabSz="68556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181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6955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730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506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292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073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854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641" indent="-171394" algn="l" defTabSz="68556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76" algn="l" defTabSz="6855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62" algn="l" defTabSz="6855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43" algn="l" defTabSz="6855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24" algn="l" defTabSz="6855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11" algn="l" defTabSz="6855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685" algn="l" defTabSz="6855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460" algn="l" defTabSz="6855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236" algn="l" defTabSz="68556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28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</p:sldLayoutIdLst>
  <p:txStyles>
    <p:titleStyle>
      <a:lvl1pPr algn="l" defTabSz="6856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0" indent="-171410" algn="l" defTabSz="6856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29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39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50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62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80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95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10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29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2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3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45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6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79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89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0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12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86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txStyles>
    <p:titleStyle>
      <a:lvl1pPr algn="ctr" defTabSz="914175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12" indent="-342812" algn="l" defTabSz="914175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69" indent="-285680" algn="l" defTabSz="914175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6" indent="-228540" algn="l" defTabSz="914175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0" algn="l" defTabSz="914175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9" indent="-228540" algn="l" defTabSz="914175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60" indent="-228540" algn="l" defTabSz="9141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30" indent="-228540" algn="l" defTabSz="914175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7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7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0" algn="l" defTabSz="91417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9" algn="l" defTabSz="91417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2" algn="l" defTabSz="91417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5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89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</p:sldLayoutIdLst>
  <p:txStyles>
    <p:titleStyle>
      <a:lvl1pPr algn="l" defTabSz="68563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10" indent="-171410" algn="l" defTabSz="68563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29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039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50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62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80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95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10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29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2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3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45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6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79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89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0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12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85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</p:sldLayoutIdLst>
  <p:txStyles>
    <p:titleStyle>
      <a:lvl1pPr algn="l" defTabSz="685698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26" indent="-171426" algn="l" defTabSz="68569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77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23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70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18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668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7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6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7" indent="-171426" algn="l" defTabSz="68569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6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7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3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8" algn="l" defTabSz="68569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63597ADB-31FC-4FD3-9958-2369A5CB1732}"/>
              </a:ext>
            </a:extLst>
          </p:cNvPr>
          <p:cNvGrpSpPr/>
          <p:nvPr/>
        </p:nvGrpSpPr>
        <p:grpSpPr>
          <a:xfrm>
            <a:off x="3866559" y="1007552"/>
            <a:ext cx="705461" cy="534375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xmlns="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60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xmlns="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60"/>
              <a:endParaRPr lang="ko-KR" altLang="en-US" sz="200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D03B308-AC9F-4968-9059-5C4BD16CFEE8}"/>
              </a:ext>
            </a:extLst>
          </p:cNvPr>
          <p:cNvGrpSpPr/>
          <p:nvPr/>
        </p:nvGrpSpPr>
        <p:grpSpPr>
          <a:xfrm>
            <a:off x="1132913" y="1024559"/>
            <a:ext cx="2573497" cy="2573497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defTabSz="685460"/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60"/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1185DAD4-FE0F-4BE0-91CE-FDD65CE71A67}"/>
              </a:ext>
            </a:extLst>
          </p:cNvPr>
          <p:cNvGrpSpPr/>
          <p:nvPr/>
        </p:nvGrpSpPr>
        <p:grpSpPr>
          <a:xfrm>
            <a:off x="6638770" y="2806605"/>
            <a:ext cx="1886288" cy="1525036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6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6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6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6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6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6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60"/>
              <a:endParaRPr lang="en-US" sz="140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460"/>
              <a:endParaRPr lang="en-US" sz="1400">
                <a:solidFill>
                  <a:srgbClr val="000000"/>
                </a:solidFill>
              </a:endParaRPr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xmlns="" id="{A96292BA-B17F-4EB9-82C5-31C1BE82276B}"/>
              </a:ext>
            </a:extLst>
          </p:cNvPr>
          <p:cNvSpPr/>
          <p:nvPr/>
        </p:nvSpPr>
        <p:spPr>
          <a:xfrm>
            <a:off x="813436" y="1371678"/>
            <a:ext cx="6187670" cy="36041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50" tIns="34289" rIns="68550" bIns="34289" rtlCol="0" anchor="ctr">
            <a:noAutofit/>
          </a:bodyPr>
          <a:lstStyle/>
          <a:p>
            <a:pPr defTabSz="685460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xmlns="" id="{C626BD92-BB23-48FC-B753-652718B27656}"/>
              </a:ext>
            </a:extLst>
          </p:cNvPr>
          <p:cNvSpPr txBox="1"/>
          <p:nvPr/>
        </p:nvSpPr>
        <p:spPr>
          <a:xfrm>
            <a:off x="4918168" y="4850676"/>
            <a:ext cx="3895874" cy="196206"/>
          </a:xfrm>
          <a:prstGeom prst="rect">
            <a:avLst/>
          </a:prstGeom>
          <a:noFill/>
        </p:spPr>
        <p:txBody>
          <a:bodyPr wrap="square" lIns="68550" tIns="34289" rIns="68550" bIns="34289" rtlCol="0">
            <a:spAutoFit/>
          </a:bodyPr>
          <a:lstStyle/>
          <a:p>
            <a:pPr algn="r" defTabSz="685460"/>
            <a:r>
              <a:rPr lang="en-US" altLang="ko-KR" sz="800" dirty="0">
                <a:solidFill>
                  <a:srgbClr val="000000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http://www.free-powerpoint-templates-design.com</a:t>
            </a:r>
            <a:endParaRPr lang="ko-KR" altLang="en-US" sz="8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68208AD-A7DB-4577-9504-C78CE13C16FF}"/>
              </a:ext>
            </a:extLst>
          </p:cNvPr>
          <p:cNvSpPr txBox="1"/>
          <p:nvPr/>
        </p:nvSpPr>
        <p:spPr>
          <a:xfrm>
            <a:off x="4513227" y="867040"/>
            <a:ext cx="4254209" cy="807911"/>
          </a:xfrm>
          <a:prstGeom prst="rect">
            <a:avLst/>
          </a:prstGeom>
          <a:noFill/>
        </p:spPr>
        <p:txBody>
          <a:bodyPr wrap="square" lIns="68550" tIns="34289" rIns="68550" bIns="34289" rtlCol="0" anchor="ctr">
            <a:spAutoFit/>
          </a:bodyPr>
          <a:lstStyle/>
          <a:p>
            <a:pPr algn="r" defTabSz="685460"/>
            <a:r>
              <a:rPr lang="en-US" sz="4800" dirty="0">
                <a:solidFill>
                  <a:srgbClr val="000000">
                    <a:lumMod val="95000"/>
                    <a:lumOff val="5000"/>
                  </a:srgbClr>
                </a:solidFill>
                <a:latin typeface="Berlin Sans FB Demi" pitchFamily="34" charset="0"/>
              </a:rPr>
              <a:t>Project 09</a:t>
            </a:r>
            <a:endParaRPr lang="ko-KR" altLang="en-US" sz="4800" dirty="0">
              <a:solidFill>
                <a:srgbClr val="000000">
                  <a:lumMod val="95000"/>
                  <a:lumOff val="5000"/>
                </a:srgbClr>
              </a:solidFill>
              <a:latin typeface="Berlin Sans FB Demi" pitchFamily="34" charset="0"/>
              <a:cs typeface="Arial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xmlns="" id="{6B37BB72-CDFC-4E57-A92B-F7876BDD29AF}"/>
              </a:ext>
            </a:extLst>
          </p:cNvPr>
          <p:cNvSpPr/>
          <p:nvPr/>
        </p:nvSpPr>
        <p:spPr>
          <a:xfrm>
            <a:off x="955194" y="3859375"/>
            <a:ext cx="6050068" cy="111927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lIns="68550" tIns="34289" rIns="68550" bIns="34289" rtlCol="0" anchor="ctr">
            <a:noAutofit/>
          </a:bodyPr>
          <a:lstStyle/>
          <a:p>
            <a:pPr defTabSz="685460"/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18" y="646852"/>
            <a:ext cx="1063578" cy="10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Thành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viên</a:t>
            </a:r>
            <a:endParaRPr lang="ko-KR" alt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1043220" y="3040733"/>
            <a:ext cx="1852380" cy="1279537"/>
            <a:chOff x="3722991" y="3327771"/>
            <a:chExt cx="1698016" cy="1279537"/>
          </a:xfrm>
        </p:grpSpPr>
        <p:sp>
          <p:nvSpPr>
            <p:cNvPr id="55" name="Text Placeholder 17"/>
            <p:cNvSpPr txBox="1">
              <a:spLocks/>
            </p:cNvSpPr>
            <p:nvPr/>
          </p:nvSpPr>
          <p:spPr>
            <a:xfrm>
              <a:off x="3722991" y="3327771"/>
              <a:ext cx="1698016" cy="3186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Nguyễn</a:t>
              </a:r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Bảo</a:t>
              </a:r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Đức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56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20176718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9911" y="3960977"/>
              <a:ext cx="15841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Thiết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kế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giao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diện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/>
              </a:r>
              <a:b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</a:b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bày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báo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cáo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algn="ctr" latinLnBrk="1"/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Thiết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kế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Slide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629145" y="3031289"/>
            <a:ext cx="2009656" cy="1094871"/>
            <a:chOff x="3650907" y="3327771"/>
            <a:chExt cx="1842186" cy="1094871"/>
          </a:xfrm>
        </p:grpSpPr>
        <p:sp>
          <p:nvSpPr>
            <p:cNvPr id="59" name="Text Placeholder 17"/>
            <p:cNvSpPr txBox="1">
              <a:spLocks/>
            </p:cNvSpPr>
            <p:nvPr/>
          </p:nvSpPr>
          <p:spPr>
            <a:xfrm>
              <a:off x="3650907" y="3327771"/>
              <a:ext cx="1842186" cy="318675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Trương</a:t>
              </a:r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Công</a:t>
              </a:r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Toàn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60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20176889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79911" y="3960977"/>
              <a:ext cx="1584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Thiết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kế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tệp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lưu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trữ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algn="ctr" latinLnBrk="1"/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Xử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nghiệp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vụ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282038" y="3061167"/>
            <a:ext cx="1728192" cy="1279537"/>
            <a:chOff x="3779911" y="3327771"/>
            <a:chExt cx="1584177" cy="1279537"/>
          </a:xfrm>
        </p:grpSpPr>
        <p:sp>
          <p:nvSpPr>
            <p:cNvPr id="63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318675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Lê</a:t>
              </a:r>
              <a:r>
                <a:rPr lang="en-US" altLang="ja-JP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ja-JP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Đắc</a:t>
              </a:r>
              <a:r>
                <a:rPr lang="en-US" altLang="ja-JP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Minh </a:t>
              </a:r>
              <a:r>
                <a:rPr lang="en-US" altLang="ja-JP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Công</a:t>
              </a:r>
              <a:endParaRPr 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64" name="Text Placeholder 18"/>
            <p:cNvSpPr txBox="1">
              <a:spLocks/>
            </p:cNvSpPr>
            <p:nvPr/>
          </p:nvSpPr>
          <p:spPr>
            <a:xfrm>
              <a:off x="3779911" y="3711633"/>
              <a:ext cx="1584177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20176709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79911" y="3960977"/>
              <a:ext cx="15841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1"/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Làm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việc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với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file txt</a:t>
              </a:r>
            </a:p>
            <a:p>
              <a:pPr algn="ctr" latinLnBrk="1"/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Thu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thập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dữ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liệu</a:t>
              </a:r>
              <a:endPara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  <a:p>
              <a:pPr algn="ctr" latinLnBrk="1"/>
              <a:r>
                <a:rPr lang="en-US" altLang="ko-KR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Vẽ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biểu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đồ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5" b="12225"/>
          <a:stretch>
            <a:fillRect/>
          </a:stretch>
        </p:blipFill>
        <p:spPr>
          <a:xfrm>
            <a:off x="1143019" y="1239838"/>
            <a:ext cx="1649413" cy="1649412"/>
          </a:xfrm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4" b="12264"/>
          <a:stretch>
            <a:fillRect/>
          </a:stretch>
        </p:blipFill>
        <p:spPr>
          <a:xfrm>
            <a:off x="3810002" y="1230313"/>
            <a:ext cx="1649413" cy="1649412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5" b="12185"/>
          <a:stretch>
            <a:fillRect/>
          </a:stretch>
        </p:blipFill>
        <p:spPr>
          <a:xfrm>
            <a:off x="6324619" y="1260494"/>
            <a:ext cx="1649413" cy="1649413"/>
          </a:xfrm>
        </p:spPr>
      </p:pic>
    </p:spTree>
    <p:extLst>
      <p:ext uri="{BB962C8B-B14F-4D97-AF65-F5344CB8AC3E}">
        <p14:creationId xmlns:p14="http://schemas.microsoft.com/office/powerpoint/2010/main" val="356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9F1090D-049E-469C-8DD0-BE25A458A218}"/>
              </a:ext>
            </a:extLst>
          </p:cNvPr>
          <p:cNvSpPr txBox="1"/>
          <p:nvPr/>
        </p:nvSpPr>
        <p:spPr>
          <a:xfrm>
            <a:off x="4660451" y="3581203"/>
            <a:ext cx="3661981" cy="700190"/>
          </a:xfrm>
          <a:prstGeom prst="rect">
            <a:avLst/>
          </a:prstGeom>
          <a:noFill/>
        </p:spPr>
        <p:txBody>
          <a:bodyPr wrap="square" lIns="68550" tIns="34289" rIns="68550" bIns="34289" rtlCol="0" anchor="ctr">
            <a:spAutoFit/>
          </a:bodyPr>
          <a:lstStyle/>
          <a:p>
            <a:pPr algn="r" defTabSz="685460"/>
            <a:r>
              <a:rPr lang="en-US" altLang="ko-KR" sz="4100" b="1" dirty="0">
                <a:solidFill>
                  <a:srgbClr val="FBA200">
                    <a:lumMod val="60000"/>
                    <a:lumOff val="40000"/>
                  </a:srgbClr>
                </a:solidFill>
                <a:cs typeface="Arial" pitchFamily="34" charset="0"/>
              </a:rPr>
              <a:t>AGENDA</a:t>
            </a:r>
            <a:endParaRPr lang="ko-KR" altLang="en-US" sz="41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0C141D5F-1484-4B25-B77C-9AA3112CB068}"/>
              </a:ext>
            </a:extLst>
          </p:cNvPr>
          <p:cNvGrpSpPr/>
          <p:nvPr/>
        </p:nvGrpSpPr>
        <p:grpSpPr>
          <a:xfrm>
            <a:off x="1863182" y="826611"/>
            <a:ext cx="2966382" cy="646331"/>
            <a:chOff x="2484242" y="794305"/>
            <a:chExt cx="3955176" cy="86177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340ED658-723F-4F9E-B763-6B322248391A}"/>
                </a:ext>
              </a:extLst>
            </p:cNvPr>
            <p:cNvSpPr txBox="1"/>
            <p:nvPr/>
          </p:nvSpPr>
          <p:spPr>
            <a:xfrm>
              <a:off x="3503145" y="858104"/>
              <a:ext cx="2936273" cy="53347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defTabSz="685460"/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Giới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thiệu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đề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tài</a:t>
              </a:r>
              <a:endParaRPr lang="ko-KR" altLang="en-US" sz="20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8617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 defTabSz="685460"/>
              <a:r>
                <a:rPr lang="en-US" altLang="ko-KR" sz="3600" b="1" dirty="0">
                  <a:solidFill>
                    <a:prstClr val="white"/>
                  </a:solidFill>
                  <a:cs typeface="Arial" pitchFamily="34" charset="0"/>
                </a:rPr>
                <a:t>1</a:t>
              </a:r>
              <a:endParaRPr lang="ko-KR" altLang="en-US" sz="36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6DB279B7-2CDA-4537-B456-53305755D9DD}"/>
              </a:ext>
            </a:extLst>
          </p:cNvPr>
          <p:cNvGrpSpPr/>
          <p:nvPr/>
        </p:nvGrpSpPr>
        <p:grpSpPr>
          <a:xfrm>
            <a:off x="1863182" y="2070716"/>
            <a:ext cx="2966382" cy="755735"/>
            <a:chOff x="2484242" y="2000441"/>
            <a:chExt cx="3955176" cy="100764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C24BB659-E703-4DE6-96F7-1E61F5610A13}"/>
                </a:ext>
              </a:extLst>
            </p:cNvPr>
            <p:cNvSpPr txBox="1"/>
            <p:nvPr/>
          </p:nvSpPr>
          <p:spPr>
            <a:xfrm>
              <a:off x="3503145" y="2064240"/>
              <a:ext cx="2936273" cy="94384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defTabSz="685460"/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Phân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tích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và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b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xây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dựng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8617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 defTabSz="685460"/>
              <a:r>
                <a:rPr lang="en-US" altLang="ko-KR" sz="3600" b="1" dirty="0">
                  <a:solidFill>
                    <a:prstClr val="white"/>
                  </a:solidFill>
                  <a:cs typeface="Arial" pitchFamily="34" charset="0"/>
                </a:rPr>
                <a:t>2</a:t>
              </a:r>
              <a:endParaRPr lang="ko-KR" altLang="en-US" sz="36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DC999533-79ED-4DB0-9278-5C9F816AA9B1}"/>
              </a:ext>
            </a:extLst>
          </p:cNvPr>
          <p:cNvGrpSpPr/>
          <p:nvPr/>
        </p:nvGrpSpPr>
        <p:grpSpPr>
          <a:xfrm>
            <a:off x="5356047" y="826611"/>
            <a:ext cx="2966382" cy="755735"/>
            <a:chOff x="7521640" y="858103"/>
            <a:chExt cx="3955176" cy="10076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9562B66-3AA4-4307-B7DB-60357201D9C8}"/>
                </a:ext>
              </a:extLst>
            </p:cNvPr>
            <p:cNvSpPr txBox="1"/>
            <p:nvPr/>
          </p:nvSpPr>
          <p:spPr>
            <a:xfrm>
              <a:off x="8540543" y="921902"/>
              <a:ext cx="2936273" cy="94384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defTabSz="685460"/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Demo</a:t>
              </a:r>
              <a:b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</a:b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chương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trình</a:t>
              </a:r>
              <a:endParaRPr lang="ko-KR" altLang="en-US" sz="20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8617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 defTabSz="685460"/>
              <a:r>
                <a:rPr lang="en-US" altLang="ko-KR" sz="3600" b="1" dirty="0">
                  <a:solidFill>
                    <a:prstClr val="white"/>
                  </a:solidFill>
                  <a:cs typeface="Arial" pitchFamily="34" charset="0"/>
                </a:rPr>
                <a:t>3</a:t>
              </a:r>
              <a:endParaRPr lang="ko-KR" altLang="en-US" sz="36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0EA0B30E-6517-47FB-810F-2876F82E30E7}"/>
              </a:ext>
            </a:extLst>
          </p:cNvPr>
          <p:cNvGrpSpPr/>
          <p:nvPr/>
        </p:nvGrpSpPr>
        <p:grpSpPr>
          <a:xfrm>
            <a:off x="5356047" y="2070716"/>
            <a:ext cx="2966382" cy="646331"/>
            <a:chOff x="7521640" y="2064239"/>
            <a:chExt cx="3955176" cy="8617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552D6435-E23B-440D-8D59-A3208310FDD5}"/>
                </a:ext>
              </a:extLst>
            </p:cNvPr>
            <p:cNvSpPr txBox="1"/>
            <p:nvPr/>
          </p:nvSpPr>
          <p:spPr>
            <a:xfrm>
              <a:off x="8540543" y="2128038"/>
              <a:ext cx="2936273" cy="53347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defTabSz="685460"/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Kết</a:t>
              </a:r>
              <a:r>
                <a:rPr lang="en-US" altLang="ko-KR" sz="2000" b="1" dirty="0">
                  <a:solidFill>
                    <a:prstClr val="white"/>
                  </a:solidFill>
                  <a:cs typeface="Arial" pitchFamily="34" charset="0"/>
                </a:rPr>
                <a:t> </a:t>
              </a:r>
              <a:r>
                <a:rPr lang="en-US" altLang="ko-KR" sz="2000" b="1" dirty="0" err="1">
                  <a:solidFill>
                    <a:prstClr val="white"/>
                  </a:solidFill>
                  <a:cs typeface="Arial" pitchFamily="34" charset="0"/>
                </a:rPr>
                <a:t>luận</a:t>
              </a:r>
              <a:endParaRPr lang="ko-KR" altLang="en-US" sz="20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8617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 defTabSz="685460"/>
              <a:r>
                <a:rPr lang="en-US" altLang="ko-KR" sz="3600" b="1" dirty="0">
                  <a:solidFill>
                    <a:prstClr val="white"/>
                  </a:solidFill>
                  <a:cs typeface="Arial" pitchFamily="34" charset="0"/>
                </a:rPr>
                <a:t>4</a:t>
              </a:r>
              <a:endParaRPr lang="ko-KR" altLang="en-US" sz="36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53A0D9B-438F-4363-88DD-1448FAECC8BF}"/>
              </a:ext>
            </a:extLst>
          </p:cNvPr>
          <p:cNvSpPr txBox="1"/>
          <p:nvPr/>
        </p:nvSpPr>
        <p:spPr>
          <a:xfrm rot="16200000">
            <a:off x="-219964" y="1412996"/>
            <a:ext cx="2628351" cy="561690"/>
          </a:xfrm>
          <a:prstGeom prst="rect">
            <a:avLst/>
          </a:prstGeom>
          <a:noFill/>
        </p:spPr>
        <p:txBody>
          <a:bodyPr wrap="square" lIns="68550" tIns="34289" rIns="68550" bIns="34289" rtlCol="0" anchor="ctr">
            <a:spAutoFit/>
          </a:bodyPr>
          <a:lstStyle/>
          <a:p>
            <a:pPr defTabSz="685460"/>
            <a:r>
              <a:rPr lang="en-US" altLang="ko-KR" sz="3200" b="1" dirty="0">
                <a:solidFill>
                  <a:srgbClr val="FBA200">
                    <a:lumMod val="60000"/>
                    <a:lumOff val="40000"/>
                  </a:srgbClr>
                </a:solidFill>
                <a:cs typeface="Arial" pitchFamily="34" charset="0"/>
              </a:rPr>
              <a:t>PROJECT 09</a:t>
            </a:r>
            <a:endParaRPr lang="ko-KR" altLang="en-US" sz="3200" b="1" dirty="0">
              <a:solidFill>
                <a:srgbClr val="FBA200">
                  <a:lumMod val="60000"/>
                  <a:lumOff val="40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7E18E9B-94BF-4AFF-9563-018322404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886200" y="1123950"/>
            <a:ext cx="4724400" cy="1754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91402" tIns="45701" rIns="91402" bIns="45701" rtlCol="0">
            <a:spAutoFit/>
          </a:bodyPr>
          <a:lstStyle/>
          <a:p>
            <a:pPr marL="285617" indent="-285617">
              <a:buFont typeface="Wingdings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Chương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trình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phép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người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dùng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tìm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kiếm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các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sản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phẩm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617" indent="-285617">
              <a:buFont typeface="Wingdings" pitchFamily="2" charset="2"/>
              <a:buChar char="v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iển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thị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kết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quả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theo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thứ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tự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Sắp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xếp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giá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Sắp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xếp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đánh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giá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Sắp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xếp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theo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doanh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số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bán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hàng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3028952"/>
            <a:ext cx="4495800" cy="58475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91402" tIns="45701" rIns="91402" bIns="45701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Phục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vụ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nhu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cầu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tìm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nơi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cung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cấp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một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sản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phẩm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với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một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mức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hợp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lý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nhất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4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" r="6393"/>
          <a:stretch>
            <a:fillRect/>
          </a:stretch>
        </p:blipFill>
        <p:spPr/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3" y="4019550"/>
            <a:ext cx="835794" cy="8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A5EED20-F36D-435C-9724-0758E4B7EC4E}"/>
              </a:ext>
            </a:extLst>
          </p:cNvPr>
          <p:cNvGrpSpPr/>
          <p:nvPr/>
        </p:nvGrpSpPr>
        <p:grpSpPr>
          <a:xfrm>
            <a:off x="1589778" y="1381100"/>
            <a:ext cx="3164664" cy="1224077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xmlns="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xmlns="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7AC39F-77C0-4115-A62F-3C50A9933AF1}"/>
              </a:ext>
            </a:extLst>
          </p:cNvPr>
          <p:cNvSpPr txBox="1"/>
          <p:nvPr/>
        </p:nvSpPr>
        <p:spPr>
          <a:xfrm>
            <a:off x="2198685" y="1510114"/>
            <a:ext cx="21139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83"/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Chức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năng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tìm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kiếm</a:t>
            </a:r>
            <a:endParaRPr lang="ko-KR" altLang="en-US" sz="2000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9960D13-5122-4AE5-BDDA-106D8FA1B5C3}"/>
              </a:ext>
            </a:extLst>
          </p:cNvPr>
          <p:cNvGrpSpPr/>
          <p:nvPr/>
        </p:nvGrpSpPr>
        <p:grpSpPr>
          <a:xfrm>
            <a:off x="1439873" y="1572563"/>
            <a:ext cx="582987" cy="582988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/>
              <a:endParaRPr lang="ko-KR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B83A7F1-46B0-4CF7-9375-6A6B5C0671C9}"/>
                </a:ext>
              </a:extLst>
            </p:cNvPr>
            <p:cNvSpPr txBox="1"/>
            <p:nvPr/>
          </p:nvSpPr>
          <p:spPr>
            <a:xfrm>
              <a:off x="996882" y="2147285"/>
              <a:ext cx="576064" cy="4924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 defTabSz="685783"/>
              <a:r>
                <a:rPr lang="en-US" altLang="ko-KR" b="1" dirty="0" smtClean="0">
                  <a:solidFill>
                    <a:prstClr val="white"/>
                  </a:solidFill>
                  <a:cs typeface="Arial" pitchFamily="34" charset="0"/>
                </a:rPr>
                <a:t>1</a:t>
              </a:r>
              <a:endParaRPr lang="ko-KR" altLang="en-US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D1DFD4C6-5AE2-4079-9B27-477D77398A6B}"/>
              </a:ext>
            </a:extLst>
          </p:cNvPr>
          <p:cNvGrpSpPr/>
          <p:nvPr/>
        </p:nvGrpSpPr>
        <p:grpSpPr>
          <a:xfrm>
            <a:off x="877599" y="2935549"/>
            <a:ext cx="3171258" cy="1224077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xmlns="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xmlns="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2754856-A9FD-42F9-8A94-F158893BB658}"/>
              </a:ext>
            </a:extLst>
          </p:cNvPr>
          <p:cNvSpPr txBox="1"/>
          <p:nvPr/>
        </p:nvSpPr>
        <p:spPr>
          <a:xfrm>
            <a:off x="1551380" y="3077395"/>
            <a:ext cx="21139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83"/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Chức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năng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thêm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sản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phẩm</a:t>
            </a:r>
            <a:endParaRPr lang="ko-KR" altLang="en-US" sz="2000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332C642-8915-4021-9E12-F9B1AB29A3D4}"/>
              </a:ext>
            </a:extLst>
          </p:cNvPr>
          <p:cNvGrpSpPr/>
          <p:nvPr/>
        </p:nvGrpSpPr>
        <p:grpSpPr>
          <a:xfrm>
            <a:off x="727694" y="3127011"/>
            <a:ext cx="582987" cy="582988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/>
              <a:endParaRPr lang="ko-KR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E14289D-D50D-4893-9AE1-C6E39914CA90}"/>
                </a:ext>
              </a:extLst>
            </p:cNvPr>
            <p:cNvSpPr txBox="1"/>
            <p:nvPr/>
          </p:nvSpPr>
          <p:spPr>
            <a:xfrm>
              <a:off x="996882" y="2147285"/>
              <a:ext cx="576064" cy="4924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 defTabSz="685783"/>
              <a:r>
                <a:rPr lang="en-US" altLang="ko-KR" b="1" dirty="0" smtClean="0">
                  <a:solidFill>
                    <a:prstClr val="white"/>
                  </a:solidFill>
                  <a:cs typeface="Arial" pitchFamily="34" charset="0"/>
                </a:rPr>
                <a:t>3</a:t>
              </a:r>
              <a:endParaRPr lang="ko-KR" altLang="en-US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7A5E1025-C9F1-4108-A6F4-0DDDE150131C}"/>
              </a:ext>
            </a:extLst>
          </p:cNvPr>
          <p:cNvGrpSpPr/>
          <p:nvPr/>
        </p:nvGrpSpPr>
        <p:grpSpPr>
          <a:xfrm>
            <a:off x="5259649" y="1857416"/>
            <a:ext cx="3171258" cy="1224077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xmlns="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xmlns="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74FD59B-7DC9-4C24-BB6C-A00432C2327C}"/>
              </a:ext>
            </a:extLst>
          </p:cNvPr>
          <p:cNvSpPr txBox="1"/>
          <p:nvPr/>
        </p:nvSpPr>
        <p:spPr>
          <a:xfrm>
            <a:off x="5887606" y="1846239"/>
            <a:ext cx="21139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83"/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Chức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năng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so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sánh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và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sắp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xếp</a:t>
            </a:r>
            <a:endParaRPr lang="ko-KR" altLang="en-US" sz="2000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3A7D1A33-06A4-4394-9D2F-ECAF18BF070A}"/>
              </a:ext>
            </a:extLst>
          </p:cNvPr>
          <p:cNvGrpSpPr/>
          <p:nvPr/>
        </p:nvGrpSpPr>
        <p:grpSpPr>
          <a:xfrm>
            <a:off x="5109745" y="2048877"/>
            <a:ext cx="582987" cy="582988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/>
              <a:endParaRPr lang="ko-KR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4B2C513-D2C6-47EB-AF6B-ABDDF086C415}"/>
                </a:ext>
              </a:extLst>
            </p:cNvPr>
            <p:cNvSpPr txBox="1"/>
            <p:nvPr/>
          </p:nvSpPr>
          <p:spPr>
            <a:xfrm>
              <a:off x="996882" y="2147285"/>
              <a:ext cx="576064" cy="4924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 defTabSz="685783"/>
              <a:r>
                <a:rPr lang="en-US" altLang="ko-KR" b="1" dirty="0" smtClean="0">
                  <a:solidFill>
                    <a:prstClr val="white"/>
                  </a:solidFill>
                  <a:cs typeface="Arial" pitchFamily="34" charset="0"/>
                </a:rPr>
                <a:t>2</a:t>
              </a:r>
              <a:endParaRPr lang="ko-KR" altLang="en-US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6D674F90-88EE-49A4-8A8B-742395CB2561}"/>
              </a:ext>
            </a:extLst>
          </p:cNvPr>
          <p:cNvGrpSpPr/>
          <p:nvPr/>
        </p:nvGrpSpPr>
        <p:grpSpPr>
          <a:xfrm>
            <a:off x="4547470" y="3286574"/>
            <a:ext cx="3164664" cy="1224077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xmlns="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xmlns="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>
                <a:solidFill>
                  <a:prstClr val="white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04E60EC-E876-4001-A82A-822850E64A1F}"/>
              </a:ext>
            </a:extLst>
          </p:cNvPr>
          <p:cNvSpPr txBox="1"/>
          <p:nvPr/>
        </p:nvSpPr>
        <p:spPr>
          <a:xfrm>
            <a:off x="5185215" y="3415588"/>
            <a:ext cx="211394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83"/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Chức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năng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săn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Voucher</a:t>
            </a:r>
            <a:endParaRPr lang="ko-KR" altLang="en-US" sz="2000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AC80C8C5-98F4-4A8F-AB7F-0184F40C274D}"/>
              </a:ext>
            </a:extLst>
          </p:cNvPr>
          <p:cNvGrpSpPr/>
          <p:nvPr/>
        </p:nvGrpSpPr>
        <p:grpSpPr>
          <a:xfrm>
            <a:off x="4397566" y="3478037"/>
            <a:ext cx="582987" cy="582988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83"/>
              <a:endParaRPr lang="ko-KR" altLang="en-US" sz="2000">
                <a:solidFill>
                  <a:srgbClr val="000000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8B0C8502-42FC-4898-973E-3E22434C3403}"/>
                </a:ext>
              </a:extLst>
            </p:cNvPr>
            <p:cNvSpPr txBox="1"/>
            <p:nvPr/>
          </p:nvSpPr>
          <p:spPr>
            <a:xfrm>
              <a:off x="996882" y="2147285"/>
              <a:ext cx="576064" cy="49244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 defTabSz="685783"/>
              <a:r>
                <a:rPr lang="en-US" altLang="ko-KR" b="1" dirty="0" smtClean="0">
                  <a:solidFill>
                    <a:prstClr val="white"/>
                  </a:solidFill>
                  <a:cs typeface="Arial" pitchFamily="34" charset="0"/>
                </a:rPr>
                <a:t>4</a:t>
              </a:r>
              <a:endParaRPr lang="ko-KR" altLang="en-US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42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Bent Arrow 4">
            <a:extLst>
              <a:ext uri="{FF2B5EF4-FFF2-40B4-BE49-F238E27FC236}">
                <a16:creationId xmlns:a16="http://schemas.microsoft.com/office/drawing/2014/main" xmlns="" id="{8618E222-B7B6-4DDB-9220-A2140878DB55}"/>
              </a:ext>
            </a:extLst>
          </p:cNvPr>
          <p:cNvSpPr/>
          <p:nvPr/>
        </p:nvSpPr>
        <p:spPr>
          <a:xfrm rot="5400000">
            <a:off x="1405545" y="2793222"/>
            <a:ext cx="469916" cy="1800323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4" name="Bent Arrow 5">
            <a:extLst>
              <a:ext uri="{FF2B5EF4-FFF2-40B4-BE49-F238E27FC236}">
                <a16:creationId xmlns:a16="http://schemas.microsoft.com/office/drawing/2014/main" xmlns="" id="{4A285486-8434-4986-936D-DA05CC270155}"/>
              </a:ext>
            </a:extLst>
          </p:cNvPr>
          <p:cNvSpPr/>
          <p:nvPr/>
        </p:nvSpPr>
        <p:spPr>
          <a:xfrm rot="5400000">
            <a:off x="2758829" y="2708650"/>
            <a:ext cx="469919" cy="1442655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" name="Bent Arrow 6">
            <a:extLst>
              <a:ext uri="{FF2B5EF4-FFF2-40B4-BE49-F238E27FC236}">
                <a16:creationId xmlns:a16="http://schemas.microsoft.com/office/drawing/2014/main" xmlns="" id="{BB4BAF34-9800-484A-91EB-0CECF242C0DB}"/>
              </a:ext>
            </a:extLst>
          </p:cNvPr>
          <p:cNvSpPr/>
          <p:nvPr/>
        </p:nvSpPr>
        <p:spPr>
          <a:xfrm rot="5400000">
            <a:off x="3884446" y="2463440"/>
            <a:ext cx="469919" cy="1385504"/>
          </a:xfrm>
          <a:prstGeom prst="ben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" name="Bent Arrow 7">
            <a:extLst>
              <a:ext uri="{FF2B5EF4-FFF2-40B4-BE49-F238E27FC236}">
                <a16:creationId xmlns:a16="http://schemas.microsoft.com/office/drawing/2014/main" xmlns="" id="{3D89BC93-BDA5-42E7-8AB3-826D24926619}"/>
              </a:ext>
            </a:extLst>
          </p:cNvPr>
          <p:cNvSpPr/>
          <p:nvPr/>
        </p:nvSpPr>
        <p:spPr>
          <a:xfrm rot="5400000">
            <a:off x="5035975" y="2197758"/>
            <a:ext cx="469919" cy="1368008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" name="Bent Arrow 8">
            <a:extLst>
              <a:ext uri="{FF2B5EF4-FFF2-40B4-BE49-F238E27FC236}">
                <a16:creationId xmlns:a16="http://schemas.microsoft.com/office/drawing/2014/main" xmlns="" id="{4A713977-E3AE-49DC-A8C1-F0DDAF147668}"/>
              </a:ext>
            </a:extLst>
          </p:cNvPr>
          <p:cNvSpPr/>
          <p:nvPr/>
        </p:nvSpPr>
        <p:spPr>
          <a:xfrm rot="5400000">
            <a:off x="6182361" y="1943369"/>
            <a:ext cx="469916" cy="1347705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Pentagon 9">
            <a:extLst>
              <a:ext uri="{FF2B5EF4-FFF2-40B4-BE49-F238E27FC236}">
                <a16:creationId xmlns:a16="http://schemas.microsoft.com/office/drawing/2014/main" xmlns="" id="{46622DD8-5DE2-4B5A-B25C-2D6A06723290}"/>
              </a:ext>
            </a:extLst>
          </p:cNvPr>
          <p:cNvSpPr/>
          <p:nvPr/>
        </p:nvSpPr>
        <p:spPr>
          <a:xfrm>
            <a:off x="5585486" y="1328006"/>
            <a:ext cx="1599770" cy="1026000"/>
          </a:xfrm>
          <a:prstGeom prst="homePlate">
            <a:avLst>
              <a:gd name="adj" fmla="val 30642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54FDAB-2DD5-4F24-B3B4-8F5E080DD881}"/>
              </a:ext>
            </a:extLst>
          </p:cNvPr>
          <p:cNvSpPr/>
          <p:nvPr/>
        </p:nvSpPr>
        <p:spPr>
          <a:xfrm>
            <a:off x="4250041" y="1328006"/>
            <a:ext cx="1485000" cy="1296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A9BC150-17A8-4B67-A4D3-F1E77DC761B0}"/>
              </a:ext>
            </a:extLst>
          </p:cNvPr>
          <p:cNvSpPr/>
          <p:nvPr/>
        </p:nvSpPr>
        <p:spPr>
          <a:xfrm>
            <a:off x="3095847" y="1328006"/>
            <a:ext cx="1485000" cy="1566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3000F54-C1BE-410B-9477-91E9A7BE5BC8}"/>
              </a:ext>
            </a:extLst>
          </p:cNvPr>
          <p:cNvSpPr/>
          <p:nvPr/>
        </p:nvSpPr>
        <p:spPr>
          <a:xfrm>
            <a:off x="1941654" y="1328006"/>
            <a:ext cx="1485000" cy="1836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1A1DB24-2139-4438-8D86-C254089DA1C5}"/>
              </a:ext>
            </a:extLst>
          </p:cNvPr>
          <p:cNvSpPr/>
          <p:nvPr/>
        </p:nvSpPr>
        <p:spPr>
          <a:xfrm>
            <a:off x="787461" y="1328006"/>
            <a:ext cx="1485000" cy="2106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9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BEF686E1-E6BD-463C-9AAB-1822315F7531}"/>
              </a:ext>
            </a:extLst>
          </p:cNvPr>
          <p:cNvGrpSpPr/>
          <p:nvPr/>
        </p:nvGrpSpPr>
        <p:grpSpPr>
          <a:xfrm>
            <a:off x="914122" y="1430471"/>
            <a:ext cx="1290861" cy="1585662"/>
            <a:chOff x="5907004" y="1433695"/>
            <a:chExt cx="2016581" cy="15041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8FDBBF6-35A2-4964-8F6B-074F81361D33}"/>
                </a:ext>
              </a:extLst>
            </p:cNvPr>
            <p:cNvSpPr txBox="1"/>
            <p:nvPr/>
          </p:nvSpPr>
          <p:spPr>
            <a:xfrm>
              <a:off x="6211001" y="1433695"/>
              <a:ext cx="1712584" cy="496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Lưu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trữ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dữ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liệu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7844E8B-89CB-45B0-B937-93F321698B62}"/>
                </a:ext>
              </a:extLst>
            </p:cNvPr>
            <p:cNvSpPr txBox="1"/>
            <p:nvPr/>
          </p:nvSpPr>
          <p:spPr>
            <a:xfrm>
              <a:off x="5907004" y="2237128"/>
              <a:ext cx="1924124" cy="7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file txt &amp;</a:t>
              </a:r>
            </a:p>
            <a:p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mảng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object product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EDE3786-4B85-4B10-BEB5-2EF4EB787143}"/>
              </a:ext>
            </a:extLst>
          </p:cNvPr>
          <p:cNvGrpSpPr/>
          <p:nvPr/>
        </p:nvGrpSpPr>
        <p:grpSpPr>
          <a:xfrm>
            <a:off x="2247639" y="1430469"/>
            <a:ext cx="1091366" cy="1708158"/>
            <a:chOff x="6210996" y="1433695"/>
            <a:chExt cx="1712589" cy="16202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A68F5F90-054F-4310-830F-C3FDF6D0253C}"/>
                </a:ext>
              </a:extLst>
            </p:cNvPr>
            <p:cNvSpPr txBox="1"/>
            <p:nvPr/>
          </p:nvSpPr>
          <p:spPr>
            <a:xfrm>
              <a:off x="6211001" y="1433695"/>
              <a:ext cx="1712584" cy="29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Thuật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toán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54E0022-7EA4-494C-9167-20C548CBDA22}"/>
                </a:ext>
              </a:extLst>
            </p:cNvPr>
            <p:cNvSpPr txBox="1"/>
            <p:nvPr/>
          </p:nvSpPr>
          <p:spPr>
            <a:xfrm>
              <a:off x="6210996" y="1740236"/>
              <a:ext cx="1712587" cy="131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Thuật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toán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tìm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kiếm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Thuật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toán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so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sánh</a:t>
              </a:r>
              <a:endPara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Thuật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toán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game 2D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A22CEBA-993D-41DB-AC03-B9FBA236D683}"/>
              </a:ext>
            </a:extLst>
          </p:cNvPr>
          <p:cNvGrpSpPr/>
          <p:nvPr/>
        </p:nvGrpSpPr>
        <p:grpSpPr>
          <a:xfrm>
            <a:off x="3401837" y="1430473"/>
            <a:ext cx="1183107" cy="1208022"/>
            <a:chOff x="6210999" y="1433695"/>
            <a:chExt cx="1821874" cy="1145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E19120B1-4AE1-45F3-A186-5D0B840461A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496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Lưu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dữ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đích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7680D1E-47ED-48D6-BCFD-AD67D6D74DFF}"/>
                </a:ext>
              </a:extLst>
            </p:cNvPr>
            <p:cNvSpPr txBox="1"/>
            <p:nvPr/>
          </p:nvSpPr>
          <p:spPr>
            <a:xfrm>
              <a:off x="6246158" y="2083273"/>
              <a:ext cx="1786715" cy="496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Mảng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object product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90B9DFA6-56E4-4C8F-9C06-A99FA2A2A20F}"/>
              </a:ext>
            </a:extLst>
          </p:cNvPr>
          <p:cNvGrpSpPr/>
          <p:nvPr/>
        </p:nvGrpSpPr>
        <p:grpSpPr>
          <a:xfrm>
            <a:off x="4562222" y="1430469"/>
            <a:ext cx="1140809" cy="1046439"/>
            <a:chOff x="6189265" y="1433695"/>
            <a:chExt cx="1810903" cy="9926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2A293625-0D3F-4269-8BF6-5D11FFF48D4A}"/>
                </a:ext>
              </a:extLst>
            </p:cNvPr>
            <p:cNvSpPr txBox="1"/>
            <p:nvPr/>
          </p:nvSpPr>
          <p:spPr>
            <a:xfrm>
              <a:off x="6211001" y="1433695"/>
              <a:ext cx="1712584" cy="496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Lưu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kết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quả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AEBA6BFB-5B10-4C9C-AB06-C0706B35A9E4}"/>
                </a:ext>
              </a:extLst>
            </p:cNvPr>
            <p:cNvSpPr txBox="1"/>
            <p:nvPr/>
          </p:nvSpPr>
          <p:spPr>
            <a:xfrm>
              <a:off x="6189265" y="1930002"/>
              <a:ext cx="1810903" cy="496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Mảng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String 2 </a:t>
              </a:r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chiều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2241530-1A45-4AD8-8856-A97AD5BDBD70}"/>
              </a:ext>
            </a:extLst>
          </p:cNvPr>
          <p:cNvGrpSpPr/>
          <p:nvPr/>
        </p:nvGrpSpPr>
        <p:grpSpPr>
          <a:xfrm>
            <a:off x="5763028" y="1430473"/>
            <a:ext cx="1111119" cy="664097"/>
            <a:chOff x="6211001" y="1433695"/>
            <a:chExt cx="1742458" cy="62993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96A6E37-14C6-4F0A-99FF-2E10842A0CB9}"/>
                </a:ext>
              </a:extLst>
            </p:cNvPr>
            <p:cNvSpPr txBox="1"/>
            <p:nvPr/>
          </p:nvSpPr>
          <p:spPr>
            <a:xfrm>
              <a:off x="6211001" y="1433695"/>
              <a:ext cx="1712584" cy="29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Giao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diện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0FFF4BD7-108A-4A87-9846-44317F67927D}"/>
                </a:ext>
              </a:extLst>
            </p:cNvPr>
            <p:cNvSpPr txBox="1"/>
            <p:nvPr/>
          </p:nvSpPr>
          <p:spPr>
            <a:xfrm>
              <a:off x="6240875" y="1771687"/>
              <a:ext cx="1712584" cy="291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Javaswing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CF2C0CF-53A4-4784-8068-0B651F775C08}"/>
              </a:ext>
            </a:extLst>
          </p:cNvPr>
          <p:cNvSpPr txBox="1"/>
          <p:nvPr/>
        </p:nvSpPr>
        <p:spPr>
          <a:xfrm>
            <a:off x="1510749" y="3953563"/>
            <a:ext cx="127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Text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6EA7481-9BE6-4692-8AA8-280F2C008F9B}"/>
              </a:ext>
            </a:extLst>
          </p:cNvPr>
          <p:cNvSpPr txBox="1"/>
          <p:nvPr/>
        </p:nvSpPr>
        <p:spPr>
          <a:xfrm>
            <a:off x="2643733" y="3693488"/>
            <a:ext cx="127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Text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66DC04A-2B53-428C-8D59-058A3570F8C9}"/>
              </a:ext>
            </a:extLst>
          </p:cNvPr>
          <p:cNvSpPr txBox="1"/>
          <p:nvPr/>
        </p:nvSpPr>
        <p:spPr>
          <a:xfrm>
            <a:off x="3776716" y="3433414"/>
            <a:ext cx="127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Text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1D99D27-BDBE-46B8-8AE1-53DC4DA828C5}"/>
              </a:ext>
            </a:extLst>
          </p:cNvPr>
          <p:cNvSpPr txBox="1"/>
          <p:nvPr/>
        </p:nvSpPr>
        <p:spPr>
          <a:xfrm>
            <a:off x="4909700" y="3173339"/>
            <a:ext cx="127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Text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D6FD9CB-3BAC-4080-B8D4-8670C3DAC088}"/>
              </a:ext>
            </a:extLst>
          </p:cNvPr>
          <p:cNvSpPr txBox="1"/>
          <p:nvPr/>
        </p:nvSpPr>
        <p:spPr>
          <a:xfrm>
            <a:off x="6042683" y="2913265"/>
            <a:ext cx="127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Text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51" name="그룹 95">
            <a:extLst>
              <a:ext uri="{FF2B5EF4-FFF2-40B4-BE49-F238E27FC236}">
                <a16:creationId xmlns:a16="http://schemas.microsoft.com/office/drawing/2014/main" xmlns="" id="{A5903EAC-A753-4B98-BFC0-94F30BDB0D49}"/>
              </a:ext>
            </a:extLst>
          </p:cNvPr>
          <p:cNvGrpSpPr/>
          <p:nvPr/>
        </p:nvGrpSpPr>
        <p:grpSpPr>
          <a:xfrm rot="1144591">
            <a:off x="7188884" y="3330202"/>
            <a:ext cx="1099215" cy="1477553"/>
            <a:chOff x="6380731" y="3501815"/>
            <a:chExt cx="2051981" cy="2269681"/>
          </a:xfrm>
        </p:grpSpPr>
        <p:sp>
          <p:nvSpPr>
            <p:cNvPr id="52" name="Freeform 3">
              <a:extLst>
                <a:ext uri="{FF2B5EF4-FFF2-40B4-BE49-F238E27FC236}">
                  <a16:creationId xmlns:a16="http://schemas.microsoft.com/office/drawing/2014/main" xmlns="" id="{DB4635AE-48D3-4221-A4DB-C3C745B028F0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Freeform 4">
              <a:extLst>
                <a:ext uri="{FF2B5EF4-FFF2-40B4-BE49-F238E27FC236}">
                  <a16:creationId xmlns:a16="http://schemas.microsoft.com/office/drawing/2014/main" xmlns="" id="{08A8C68F-F9A9-4A42-B501-FBDCC73EC46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xmlns="" id="{F383F5CA-8868-4C90-818E-CF2FD58DA56C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xmlns="" id="{ACC3DC72-0803-401E-A61E-EA2ADB1C83F4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xmlns="" id="{045FC944-CD5E-4304-9B5D-76A16348B443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4D00468-5DD2-4835-AC1D-5561EDE153A6}"/>
              </a:ext>
            </a:extLst>
          </p:cNvPr>
          <p:cNvGrpSpPr/>
          <p:nvPr/>
        </p:nvGrpSpPr>
        <p:grpSpPr>
          <a:xfrm>
            <a:off x="7304071" y="1051800"/>
            <a:ext cx="843777" cy="2137717"/>
            <a:chOff x="896897" y="372794"/>
            <a:chExt cx="2425766" cy="6145697"/>
          </a:xfrm>
        </p:grpSpPr>
        <p:sp>
          <p:nvSpPr>
            <p:cNvPr id="58" name="Freeform: Shape 91">
              <a:extLst>
                <a:ext uri="{FF2B5EF4-FFF2-40B4-BE49-F238E27FC236}">
                  <a16:creationId xmlns:a16="http://schemas.microsoft.com/office/drawing/2014/main" xmlns="" id="{08FEBEC4-6E92-49FF-8BE8-AAD316DC97C3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92">
              <a:extLst>
                <a:ext uri="{FF2B5EF4-FFF2-40B4-BE49-F238E27FC236}">
                  <a16:creationId xmlns:a16="http://schemas.microsoft.com/office/drawing/2014/main" xmlns="" id="{9D446C2B-3197-4E7A-B9D8-E7E5C04D0673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93">
              <a:extLst>
                <a:ext uri="{FF2B5EF4-FFF2-40B4-BE49-F238E27FC236}">
                  <a16:creationId xmlns:a16="http://schemas.microsoft.com/office/drawing/2014/main" xmlns="" id="{B878176F-76B9-4518-B137-F4E853D6901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94">
              <a:extLst>
                <a:ext uri="{FF2B5EF4-FFF2-40B4-BE49-F238E27FC236}">
                  <a16:creationId xmlns:a16="http://schemas.microsoft.com/office/drawing/2014/main" xmlns="" id="{12C263E5-05B7-4717-9162-3A627D1243B0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accent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95">
              <a:extLst>
                <a:ext uri="{FF2B5EF4-FFF2-40B4-BE49-F238E27FC236}">
                  <a16:creationId xmlns:a16="http://schemas.microsoft.com/office/drawing/2014/main" xmlns="" id="{464B8B1F-B595-4FB6-AD1A-7F24494FA235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96">
              <a:extLst>
                <a:ext uri="{FF2B5EF4-FFF2-40B4-BE49-F238E27FC236}">
                  <a16:creationId xmlns:a16="http://schemas.microsoft.com/office/drawing/2014/main" xmlns="" id="{6E5C54BC-7D83-4EB2-AB79-CC73F88592F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97">
              <a:extLst>
                <a:ext uri="{FF2B5EF4-FFF2-40B4-BE49-F238E27FC236}">
                  <a16:creationId xmlns:a16="http://schemas.microsoft.com/office/drawing/2014/main" xmlns="" id="{B73C5602-7E60-446B-A13B-5F3098FF93D0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98">
              <a:extLst>
                <a:ext uri="{FF2B5EF4-FFF2-40B4-BE49-F238E27FC236}">
                  <a16:creationId xmlns:a16="http://schemas.microsoft.com/office/drawing/2014/main" xmlns="" id="{C6D18575-E194-43D9-B550-70593F63DE2F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F8E37585-6141-4BDA-BD05-33FA17E851F0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70" name="Freeform: Shape 103">
                <a:extLst>
                  <a:ext uri="{FF2B5EF4-FFF2-40B4-BE49-F238E27FC236}">
                    <a16:creationId xmlns:a16="http://schemas.microsoft.com/office/drawing/2014/main" xmlns="" id="{DE1CE7DF-1D89-4497-AFE6-6138D3C6CB8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104">
                <a:extLst>
                  <a:ext uri="{FF2B5EF4-FFF2-40B4-BE49-F238E27FC236}">
                    <a16:creationId xmlns:a16="http://schemas.microsoft.com/office/drawing/2014/main" xmlns="" id="{5EDEDC29-FA70-4D05-AF4A-4AC6C5AE21E1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105">
                <a:extLst>
                  <a:ext uri="{FF2B5EF4-FFF2-40B4-BE49-F238E27FC236}">
                    <a16:creationId xmlns:a16="http://schemas.microsoft.com/office/drawing/2014/main" xmlns="" id="{FCE2A967-E412-4E20-8B38-9AAF92ADEF8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106">
                <a:extLst>
                  <a:ext uri="{FF2B5EF4-FFF2-40B4-BE49-F238E27FC236}">
                    <a16:creationId xmlns:a16="http://schemas.microsoft.com/office/drawing/2014/main" xmlns="" id="{6DF9F26E-44E2-4D78-98FE-308978DB80B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107">
                <a:extLst>
                  <a:ext uri="{FF2B5EF4-FFF2-40B4-BE49-F238E27FC236}">
                    <a16:creationId xmlns:a16="http://schemas.microsoft.com/office/drawing/2014/main" xmlns="" id="{F97B4571-51D0-4B15-9606-14D45A218ED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108">
                <a:extLst>
                  <a:ext uri="{FF2B5EF4-FFF2-40B4-BE49-F238E27FC236}">
                    <a16:creationId xmlns:a16="http://schemas.microsoft.com/office/drawing/2014/main" xmlns="" id="{17E94442-954C-4063-9138-F1A9C5F84DF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7" name="Freeform: Shape 100">
              <a:extLst>
                <a:ext uri="{FF2B5EF4-FFF2-40B4-BE49-F238E27FC236}">
                  <a16:creationId xmlns:a16="http://schemas.microsoft.com/office/drawing/2014/main" xmlns="" id="{4CBA864D-6CCB-4E2E-9967-54A070F74DFB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101">
              <a:extLst>
                <a:ext uri="{FF2B5EF4-FFF2-40B4-BE49-F238E27FC236}">
                  <a16:creationId xmlns:a16="http://schemas.microsoft.com/office/drawing/2014/main" xmlns="" id="{947753E7-E8C2-4DAF-942E-412B4BF87A2D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102">
              <a:extLst>
                <a:ext uri="{FF2B5EF4-FFF2-40B4-BE49-F238E27FC236}">
                  <a16:creationId xmlns:a16="http://schemas.microsoft.com/office/drawing/2014/main" xmlns="" id="{352173E7-83DB-41DA-B5AE-609AE0F4E162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00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008A4F-CBCB-4162-9F1D-5E54B4BF4FD0}"/>
              </a:ext>
            </a:extLst>
          </p:cNvPr>
          <p:cNvSpPr txBox="1"/>
          <p:nvPr/>
        </p:nvSpPr>
        <p:spPr>
          <a:xfrm>
            <a:off x="5193562" y="3347711"/>
            <a:ext cx="3148820" cy="577081"/>
          </a:xfrm>
          <a:prstGeom prst="rect">
            <a:avLst/>
          </a:prstGeom>
          <a:noFill/>
        </p:spPr>
        <p:txBody>
          <a:bodyPr wrap="square" lIns="68564" tIns="34289" rIns="68564" bIns="34289" rtlCol="0" anchor="ctr">
            <a:spAutoFit/>
          </a:bodyPr>
          <a:lstStyle/>
          <a:p>
            <a:pPr algn="r" defTabSz="685613"/>
            <a:r>
              <a:rPr lang="en-US" altLang="ko-KR" sz="3300" b="1" dirty="0">
                <a:solidFill>
                  <a:srgbClr val="000000"/>
                </a:solidFill>
                <a:cs typeface="Arial" pitchFamily="34" charset="0"/>
              </a:rPr>
              <a:t>Demo</a:t>
            </a:r>
            <a:endParaRPr lang="en-US" altLang="ko-KR" sz="33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FE2444-3176-4C98-BED1-A3DD82107D36}"/>
              </a:ext>
            </a:extLst>
          </p:cNvPr>
          <p:cNvSpPr txBox="1"/>
          <p:nvPr/>
        </p:nvSpPr>
        <p:spPr>
          <a:xfrm>
            <a:off x="5193562" y="3833083"/>
            <a:ext cx="3148820" cy="438581"/>
          </a:xfrm>
          <a:prstGeom prst="rect">
            <a:avLst/>
          </a:prstGeom>
          <a:noFill/>
        </p:spPr>
        <p:txBody>
          <a:bodyPr wrap="square" lIns="68564" tIns="34289" rIns="68564" bIns="34289" rtlCol="0" anchor="ctr">
            <a:spAutoFit/>
          </a:bodyPr>
          <a:lstStyle/>
          <a:p>
            <a:pPr algn="r" defTabSz="685613"/>
            <a:r>
              <a:rPr lang="en-GB" altLang="ko-KR" sz="2400" b="1" dirty="0" err="1">
                <a:solidFill>
                  <a:srgbClr val="FBA200"/>
                </a:solidFill>
                <a:cs typeface="Arial" pitchFamily="34" charset="0"/>
              </a:rPr>
              <a:t>Chương</a:t>
            </a:r>
            <a:r>
              <a:rPr lang="en-GB" altLang="ko-KR" sz="2400" b="1" dirty="0">
                <a:solidFill>
                  <a:srgbClr val="FBA200"/>
                </a:solidFill>
                <a:cs typeface="Arial" pitchFamily="34" charset="0"/>
              </a:rPr>
              <a:t> </a:t>
            </a:r>
            <a:r>
              <a:rPr lang="en-GB" altLang="ko-KR" sz="2400" b="1" dirty="0" err="1">
                <a:solidFill>
                  <a:srgbClr val="FBA200"/>
                </a:solidFill>
                <a:cs typeface="Arial" pitchFamily="34" charset="0"/>
              </a:rPr>
              <a:t>trình</a:t>
            </a:r>
            <a:endParaRPr lang="ko-KR" altLang="en-US" sz="2400" b="1" dirty="0">
              <a:solidFill>
                <a:srgbClr val="FBA200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713C7E5-63A1-4292-821C-77E58619194E}"/>
              </a:ext>
            </a:extLst>
          </p:cNvPr>
          <p:cNvSpPr txBox="1"/>
          <p:nvPr/>
        </p:nvSpPr>
        <p:spPr>
          <a:xfrm>
            <a:off x="4572011" y="576836"/>
            <a:ext cx="3289225" cy="290847"/>
          </a:xfrm>
          <a:prstGeom prst="rect">
            <a:avLst/>
          </a:prstGeom>
          <a:noFill/>
        </p:spPr>
        <p:txBody>
          <a:bodyPr wrap="square" lIns="68564" tIns="34289" rIns="68564" bIns="34289" rtlCol="0">
            <a:spAutoFit/>
          </a:bodyPr>
          <a:lstStyle/>
          <a:p>
            <a:pPr algn="r" defTabSz="685613">
              <a:lnSpc>
                <a:spcPct val="80000"/>
              </a:lnSpc>
            </a:pPr>
            <a:r>
              <a:rPr lang="en-US" altLang="ko-KR" dirty="0" smtClean="0">
                <a:solidFill>
                  <a:prstClr val="white"/>
                </a:solidFill>
                <a:cs typeface="Arial" pitchFamily="34" charset="0"/>
              </a:rPr>
              <a:t>Menu </a:t>
            </a:r>
            <a:r>
              <a:rPr lang="en-US" altLang="ko-KR" dirty="0" err="1" smtClean="0">
                <a:solidFill>
                  <a:prstClr val="white"/>
                </a:solidFill>
                <a:cs typeface="Arial" pitchFamily="34" charset="0"/>
              </a:rPr>
              <a:t>chính</a:t>
            </a:r>
            <a:endParaRPr lang="en-US" altLang="ko-KR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386FD0F-891F-455F-B6C6-658E7BACA487}"/>
              </a:ext>
            </a:extLst>
          </p:cNvPr>
          <p:cNvSpPr txBox="1"/>
          <p:nvPr/>
        </p:nvSpPr>
        <p:spPr>
          <a:xfrm>
            <a:off x="2419051" y="867684"/>
            <a:ext cx="1438526" cy="512446"/>
          </a:xfrm>
          <a:prstGeom prst="rect">
            <a:avLst/>
          </a:prstGeom>
          <a:noFill/>
        </p:spPr>
        <p:txBody>
          <a:bodyPr wrap="square" lIns="68564" tIns="34289" rIns="68564" bIns="34289" rtlCol="0">
            <a:spAutoFit/>
          </a:bodyPr>
          <a:lstStyle/>
          <a:p>
            <a:pPr algn="r" defTabSz="685613">
              <a:lnSpc>
                <a:spcPct val="80000"/>
              </a:lnSpc>
            </a:pPr>
            <a:r>
              <a:rPr lang="en-US" altLang="ko-KR" dirty="0" err="1" smtClean="0">
                <a:solidFill>
                  <a:prstClr val="white"/>
                </a:solidFill>
                <a:cs typeface="Arial" pitchFamily="34" charset="0"/>
              </a:rPr>
              <a:t>Thêm</a:t>
            </a:r>
            <a:r>
              <a:rPr lang="en-US" altLang="ko-KR" dirty="0" smtClean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prstClr val="white"/>
                </a:solidFill>
                <a:cs typeface="Arial" pitchFamily="34" charset="0"/>
              </a:rPr>
              <a:t>sản</a:t>
            </a:r>
            <a:r>
              <a:rPr lang="en-US" altLang="ko-KR" dirty="0">
                <a:solidFill>
                  <a:prstClr val="white"/>
                </a:solidFill>
                <a:cs typeface="Arial" pitchFamily="34" charset="0"/>
              </a:rPr>
              <a:t/>
            </a:r>
            <a:br>
              <a:rPr lang="en-US" altLang="ko-KR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altLang="ko-KR" dirty="0" err="1" smtClean="0">
                <a:solidFill>
                  <a:prstClr val="white"/>
                </a:solidFill>
                <a:cs typeface="Arial" pitchFamily="34" charset="0"/>
              </a:rPr>
              <a:t>phẩm</a:t>
            </a:r>
            <a:endParaRPr lang="en-US" altLang="ko-KR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9" b="12819"/>
          <a:stretch>
            <a:fillRect/>
          </a:stretch>
        </p:blipFill>
        <p:spPr>
          <a:xfrm>
            <a:off x="788450" y="1421875"/>
            <a:ext cx="3218440" cy="2421024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" b="6534"/>
          <a:stretch>
            <a:fillRect/>
          </a:stretch>
        </p:blipFill>
        <p:spPr>
          <a:xfrm>
            <a:off x="4572011" y="867684"/>
            <a:ext cx="4225925" cy="2530475"/>
          </a:xfrm>
        </p:spPr>
      </p:pic>
    </p:spTree>
    <p:extLst>
      <p:ext uri="{BB962C8B-B14F-4D97-AF65-F5344CB8AC3E}">
        <p14:creationId xmlns:p14="http://schemas.microsoft.com/office/powerpoint/2010/main" val="2301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r="917"/>
          <a:stretch>
            <a:fillRect/>
          </a:stretch>
        </p:blipFill>
        <p:spPr>
          <a:xfrm>
            <a:off x="4572000" y="747415"/>
            <a:ext cx="4191000" cy="2400300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r="917"/>
          <a:stretch>
            <a:fillRect/>
          </a:stretch>
        </p:blipFill>
        <p:spPr>
          <a:xfrm>
            <a:off x="381000" y="1962150"/>
            <a:ext cx="4191000" cy="2400300"/>
          </a:xfrm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B8C5675B-4414-4282-B15D-1FA7CE5954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438150"/>
            <a:ext cx="4191000" cy="819150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Demo </a:t>
            </a:r>
            <a:r>
              <a:rPr lang="en-US" sz="3200" dirty="0" err="1">
                <a:solidFill>
                  <a:schemeClr val="bg1"/>
                </a:solidFill>
              </a:rPr>
              <a:t>c</a:t>
            </a:r>
            <a:r>
              <a:rPr lang="en-US" sz="3200" dirty="0" err="1">
                <a:solidFill>
                  <a:schemeClr val="bg1"/>
                </a:solidFill>
              </a:rPr>
              <a:t>hương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trình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C43F434-304B-4029-9D1A-D84C8643C4E9}"/>
              </a:ext>
            </a:extLst>
          </p:cNvPr>
          <p:cNvSpPr txBox="1"/>
          <p:nvPr/>
        </p:nvSpPr>
        <p:spPr>
          <a:xfrm>
            <a:off x="5534025" y="3257560"/>
            <a:ext cx="2996266" cy="3116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pPr algn="r" defTabSz="685613"/>
            <a:r>
              <a:rPr lang="en-US" altLang="ko-KR" sz="1400" b="1" dirty="0" err="1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Tìm</a:t>
            </a:r>
            <a:r>
              <a:rPr lang="en-US" altLang="ko-KR" sz="1400" b="1" dirty="0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đồ</a:t>
            </a:r>
            <a:r>
              <a:rPr lang="en-US" altLang="ko-KR" sz="1400" b="1" dirty="0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điện</a:t>
            </a:r>
            <a:r>
              <a:rPr lang="en-US" altLang="ko-KR" sz="1400" b="1" dirty="0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tử</a:t>
            </a:r>
            <a:endParaRPr lang="ko-KR" altLang="en-US" sz="1400" b="1" dirty="0">
              <a:solidFill>
                <a:srgbClr val="000000">
                  <a:lumMod val="85000"/>
                  <a:lumOff val="15000"/>
                </a:srgb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2169E54-A1E7-4AF7-9943-C5735A8EC53A}"/>
              </a:ext>
            </a:extLst>
          </p:cNvPr>
          <p:cNvSpPr txBox="1"/>
          <p:nvPr/>
        </p:nvSpPr>
        <p:spPr>
          <a:xfrm>
            <a:off x="609600" y="1506448"/>
            <a:ext cx="2996266" cy="3116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20" tIns="45710" rIns="91420" bIns="45710" rtlCol="0">
            <a:spAutoFit/>
          </a:bodyPr>
          <a:lstStyle/>
          <a:p>
            <a:pPr defTabSz="685613"/>
            <a:r>
              <a:rPr lang="en-US" altLang="ko-KR" sz="1400" b="1" dirty="0" err="1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Tìm</a:t>
            </a:r>
            <a:r>
              <a:rPr lang="en-US" altLang="ko-KR" sz="1400" b="1" dirty="0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đồ</a:t>
            </a:r>
            <a:r>
              <a:rPr lang="en-US" altLang="ko-KR" sz="1400" b="1" dirty="0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ăn</a:t>
            </a:r>
            <a:endParaRPr lang="ko-KR" altLang="en-US" sz="1400" b="1" dirty="0">
              <a:solidFill>
                <a:srgbClr val="000000">
                  <a:lumMod val="85000"/>
                  <a:lumOff val="1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1">
            <a:extLst>
              <a:ext uri="{FF2B5EF4-FFF2-40B4-BE49-F238E27FC236}">
                <a16:creationId xmlns:a16="http://schemas.microsoft.com/office/drawing/2014/main" xmlns="" id="{3E1F8AE3-C01B-435C-89A3-27C32A273F68}"/>
              </a:ext>
            </a:extLst>
          </p:cNvPr>
          <p:cNvSpPr/>
          <p:nvPr/>
        </p:nvSpPr>
        <p:spPr>
          <a:xfrm flipH="1">
            <a:off x="4700234" y="1166879"/>
            <a:ext cx="422265" cy="4222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xmlns="" id="{F4C2060B-6338-4405-85DD-DD14C6E1F649}"/>
              </a:ext>
            </a:extLst>
          </p:cNvPr>
          <p:cNvSpPr/>
          <p:nvPr/>
        </p:nvSpPr>
        <p:spPr>
          <a:xfrm flipH="1">
            <a:off x="5384714" y="1898636"/>
            <a:ext cx="422265" cy="4222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C22350-CC3E-4CBB-A8BD-CE8457425082}"/>
              </a:ext>
            </a:extLst>
          </p:cNvPr>
          <p:cNvSpPr txBox="1"/>
          <p:nvPr/>
        </p:nvSpPr>
        <p:spPr>
          <a:xfrm flipH="1">
            <a:off x="5264361" y="1166879"/>
            <a:ext cx="223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81"/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Điểm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mạnh</a:t>
            </a:r>
            <a:endParaRPr lang="ko-KR" altLang="en-US" sz="2000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152ACC-5EC8-4259-81C4-9F964C68D1D2}"/>
              </a:ext>
            </a:extLst>
          </p:cNvPr>
          <p:cNvSpPr txBox="1"/>
          <p:nvPr/>
        </p:nvSpPr>
        <p:spPr>
          <a:xfrm flipH="1">
            <a:off x="5923942" y="1899174"/>
            <a:ext cx="223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81"/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Điểm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yếu</a:t>
            </a:r>
            <a:endParaRPr lang="ko-KR" altLang="en-US" sz="2000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xmlns="" id="{24E0751F-F295-41A4-93AC-3CD236162666}"/>
              </a:ext>
            </a:extLst>
          </p:cNvPr>
          <p:cNvSpPr>
            <a:spLocks noChangeAspect="1"/>
          </p:cNvSpPr>
          <p:nvPr/>
        </p:nvSpPr>
        <p:spPr>
          <a:xfrm rot="9900000">
            <a:off x="4853163" y="1279810"/>
            <a:ext cx="231244" cy="196398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0" tIns="34289" rIns="68570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FA5D016A-9854-4E41-A13C-F8CDB5053D44}"/>
              </a:ext>
            </a:extLst>
          </p:cNvPr>
          <p:cNvSpPr>
            <a:spLocks noChangeAspect="1"/>
          </p:cNvSpPr>
          <p:nvPr/>
        </p:nvSpPr>
        <p:spPr>
          <a:xfrm>
            <a:off x="5484340" y="1997337"/>
            <a:ext cx="223014" cy="2248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0" tIns="34289" rIns="68570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2" name="Oval 91">
            <a:extLst>
              <a:ext uri="{FF2B5EF4-FFF2-40B4-BE49-F238E27FC236}">
                <a16:creationId xmlns:a16="http://schemas.microsoft.com/office/drawing/2014/main" xmlns="" id="{2247C735-A4A6-4C2F-8039-84F8B26CE402}"/>
              </a:ext>
            </a:extLst>
          </p:cNvPr>
          <p:cNvSpPr/>
          <p:nvPr/>
        </p:nvSpPr>
        <p:spPr>
          <a:xfrm flipH="1">
            <a:off x="4015751" y="435119"/>
            <a:ext cx="422265" cy="4222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14A64AF-429F-4321-BCBA-24A9654C9739}"/>
              </a:ext>
            </a:extLst>
          </p:cNvPr>
          <p:cNvSpPr txBox="1"/>
          <p:nvPr/>
        </p:nvSpPr>
        <p:spPr>
          <a:xfrm flipH="1">
            <a:off x="4604370" y="445214"/>
            <a:ext cx="3146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81"/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Kết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quả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thu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được</a:t>
            </a:r>
            <a:endParaRPr lang="ko-KR" altLang="en-US" sz="2000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xmlns="" id="{DAFCB517-06E7-4D53-824B-5D5A0FA4BF48}"/>
              </a:ext>
            </a:extLst>
          </p:cNvPr>
          <p:cNvSpPr/>
          <p:nvPr/>
        </p:nvSpPr>
        <p:spPr>
          <a:xfrm>
            <a:off x="4107766" y="574505"/>
            <a:ext cx="229323" cy="15071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0" tIns="34289" rIns="68570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Oval 95">
            <a:extLst>
              <a:ext uri="{FF2B5EF4-FFF2-40B4-BE49-F238E27FC236}">
                <a16:creationId xmlns:a16="http://schemas.microsoft.com/office/drawing/2014/main" xmlns="" id="{C82E854A-188F-461D-9B2D-F86FBED6C556}"/>
              </a:ext>
            </a:extLst>
          </p:cNvPr>
          <p:cNvSpPr/>
          <p:nvPr/>
        </p:nvSpPr>
        <p:spPr>
          <a:xfrm>
            <a:off x="6069197" y="2630393"/>
            <a:ext cx="422265" cy="4222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0" tIns="34289" rIns="68570" bIns="34289" rtlCol="0" anchor="ctr"/>
          <a:lstStyle/>
          <a:p>
            <a:pPr algn="ctr" defTabSz="685681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19" name="Parallelogram 30">
            <a:extLst>
              <a:ext uri="{FF2B5EF4-FFF2-40B4-BE49-F238E27FC236}">
                <a16:creationId xmlns:a16="http://schemas.microsoft.com/office/drawing/2014/main" xmlns="" id="{D7C1074E-D0BB-4304-9345-165C80E8AB92}"/>
              </a:ext>
            </a:extLst>
          </p:cNvPr>
          <p:cNvSpPr/>
          <p:nvPr/>
        </p:nvSpPr>
        <p:spPr>
          <a:xfrm flipH="1">
            <a:off x="6177654" y="2754842"/>
            <a:ext cx="205367" cy="20587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0" tIns="34289" rIns="68570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A904678-C18E-4ECF-9680-3BD53E551663}"/>
              </a:ext>
            </a:extLst>
          </p:cNvPr>
          <p:cNvSpPr txBox="1"/>
          <p:nvPr/>
        </p:nvSpPr>
        <p:spPr>
          <a:xfrm flipH="1">
            <a:off x="6599910" y="2503836"/>
            <a:ext cx="2237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81"/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Hướng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phát</a:t>
            </a:r>
            <a:r>
              <a:rPr lang="en-US" altLang="ko-KR" sz="2000" b="1" dirty="0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rPr>
              <a:t>triển</a:t>
            </a:r>
            <a:endParaRPr lang="ko-KR" altLang="en-US" sz="2000" b="1" dirty="0">
              <a:solidFill>
                <a:srgbClr val="000000">
                  <a:lumMod val="75000"/>
                  <a:lumOff val="25000"/>
                </a:srgb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07E0277-AF0F-4CD9-A917-18B6510F761E}"/>
              </a:ext>
            </a:extLst>
          </p:cNvPr>
          <p:cNvSpPr txBox="1"/>
          <p:nvPr/>
        </p:nvSpPr>
        <p:spPr>
          <a:xfrm>
            <a:off x="5172503" y="3486150"/>
            <a:ext cx="3564147" cy="684801"/>
          </a:xfrm>
          <a:prstGeom prst="rect">
            <a:avLst/>
          </a:prstGeom>
          <a:noFill/>
        </p:spPr>
        <p:txBody>
          <a:bodyPr wrap="square" lIns="68570" tIns="34289" rIns="68570" bIns="34289" rtlCol="0" anchor="ctr">
            <a:spAutoFit/>
          </a:bodyPr>
          <a:lstStyle/>
          <a:p>
            <a:pPr algn="r" defTabSz="685681"/>
            <a:r>
              <a:rPr lang="en-US" altLang="ko-KR" sz="4000" dirty="0" err="1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Kết</a:t>
            </a:r>
            <a:r>
              <a:rPr lang="en-US" altLang="ko-KR" sz="4000" dirty="0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 </a:t>
            </a:r>
            <a:r>
              <a:rPr lang="en-US" altLang="ko-KR" sz="4000" dirty="0" err="1">
                <a:solidFill>
                  <a:srgbClr val="000000">
                    <a:lumMod val="85000"/>
                    <a:lumOff val="15000"/>
                  </a:srgbClr>
                </a:solidFill>
                <a:cs typeface="Arial" pitchFamily="34" charset="0"/>
              </a:rPr>
              <a:t>luận</a:t>
            </a:r>
            <a:endParaRPr lang="ko-KR" altLang="en-US" sz="4000" dirty="0">
              <a:solidFill>
                <a:srgbClr val="000000">
                  <a:lumMod val="85000"/>
                  <a:lumOff val="15000"/>
                </a:srgb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34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Contents Slide Master">
  <a:themeElements>
    <a:clrScheme name="ALLPPT-COLOR 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E62601"/>
      </a:accent1>
      <a:accent2>
        <a:srgbClr val="FBA200"/>
      </a:accent2>
      <a:accent3>
        <a:srgbClr val="07A398"/>
      </a:accent3>
      <a:accent4>
        <a:srgbClr val="0680C3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231</Words>
  <Application>Microsoft Office PowerPoint</Application>
  <PresentationFormat>On-screen Show (16:9)</PresentationFormat>
  <Paragraphs>73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Cover and End Slide Master</vt:lpstr>
      <vt:lpstr>Contents Slide Master</vt:lpstr>
      <vt:lpstr>1_Contents Slide Master</vt:lpstr>
      <vt:lpstr>2_Contents Slide Master</vt:lpstr>
      <vt:lpstr>3_Contents Slide Master</vt:lpstr>
      <vt:lpstr>4_Contents Slide Master</vt:lpstr>
      <vt:lpstr>5_Contents Slide Master</vt:lpstr>
      <vt:lpstr>6_Contents Slide Master</vt:lpstr>
      <vt:lpstr>7_Contents Slide Master</vt:lpstr>
      <vt:lpstr>8_Contents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Windows User</cp:lastModifiedBy>
  <cp:revision>24</cp:revision>
  <dcterms:created xsi:type="dcterms:W3CDTF">2006-08-16T00:00:00Z</dcterms:created>
  <dcterms:modified xsi:type="dcterms:W3CDTF">2020-06-18T17:17:28Z</dcterms:modified>
</cp:coreProperties>
</file>